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3" d="100"/>
          <a:sy n="73" d="100"/>
        </p:scale>
        <p:origin x="-1068"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801952B-7356-40C4-89D7-6B031679EEE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C940DA7B-135A-4AFE-AC86-092521E64F36}">
      <dgm:prSet custT="1"/>
      <dgm:spPr>
        <a:solidFill>
          <a:srgbClr val="002060"/>
        </a:solidFill>
      </dgm:spPr>
      <dgm:t>
        <a:bodyPr/>
        <a:lstStyle/>
        <a:p>
          <a:pPr rtl="0"/>
          <a:r>
            <a:rPr lang="es-CO" sz="2400" dirty="0" smtClean="0"/>
            <a:t>PVGM pg. 264.3. “Los talentos, aunque sean pocos, han de ser usados. La pregunta que más nos interesa no es: ¿cuánto he recibido? Sino, ¿qué estoy haciendo con lo que tengo?</a:t>
          </a:r>
        </a:p>
        <a:p>
          <a:pPr rtl="0"/>
          <a:r>
            <a:rPr lang="es-CO" sz="2400" b="1" dirty="0" smtClean="0"/>
            <a:t> </a:t>
          </a:r>
          <a:r>
            <a:rPr lang="es-CO" sz="2400" b="1" u="sng" dirty="0" smtClean="0"/>
            <a:t>El desarrollo de todas nuestras facultades es el primer deber que tenemos para con Dios y nuestros prójimos.</a:t>
          </a:r>
          <a:endParaRPr lang="es-CO" sz="2400" b="1" u="sng" dirty="0"/>
        </a:p>
      </dgm:t>
    </dgm:pt>
    <dgm:pt modelId="{239A334D-3A3F-479A-843D-74EC7DF9F012}" type="parTrans" cxnId="{518E736F-F025-4BB3-9584-EF103223B20B}">
      <dgm:prSet/>
      <dgm:spPr/>
      <dgm:t>
        <a:bodyPr/>
        <a:lstStyle/>
        <a:p>
          <a:endParaRPr lang="es-CO"/>
        </a:p>
      </dgm:t>
    </dgm:pt>
    <dgm:pt modelId="{E6355680-9821-475B-A50E-3C03EE678B32}" type="sibTrans" cxnId="{518E736F-F025-4BB3-9584-EF103223B20B}">
      <dgm:prSet/>
      <dgm:spPr/>
      <dgm:t>
        <a:bodyPr/>
        <a:lstStyle/>
        <a:p>
          <a:endParaRPr lang="es-CO"/>
        </a:p>
      </dgm:t>
    </dgm:pt>
    <dgm:pt modelId="{6D30557A-D381-4067-BBD2-5D9BC2DBC087}">
      <dgm:prSet/>
      <dgm:spPr>
        <a:solidFill>
          <a:schemeClr val="accent6">
            <a:lumMod val="50000"/>
          </a:schemeClr>
        </a:solidFill>
      </dgm:spPr>
      <dgm:t>
        <a:bodyPr/>
        <a:lstStyle/>
        <a:p>
          <a:pPr rtl="0"/>
          <a:r>
            <a:rPr lang="es-CO" b="1" u="sng" dirty="0" smtClean="0"/>
            <a:t>Nadie que no crezca diariamente en capacidad y utilidad, está cumpliendo el propósito de la vida</a:t>
          </a:r>
          <a:r>
            <a:rPr lang="es-CO" dirty="0" smtClean="0"/>
            <a:t>. Al hacer una profesión de fe en Cristo, nos comprometemos a desarrollarnos, en la medida plena de nuestra capacidad, como obreros para el Maestro, y debiéramos cultivar toda facultad hasta el más elevado grado de perfección, a fin de que podamos realizar el mayor bien de que seamos capaces.</a:t>
          </a:r>
          <a:endParaRPr lang="es-CO" dirty="0"/>
        </a:p>
      </dgm:t>
    </dgm:pt>
    <dgm:pt modelId="{5B6D5097-B51A-4F91-8200-AC0D66BF0BC8}" type="parTrans" cxnId="{7D845C08-08EF-430E-A0AF-EC0BDF86A654}">
      <dgm:prSet/>
      <dgm:spPr/>
      <dgm:t>
        <a:bodyPr/>
        <a:lstStyle/>
        <a:p>
          <a:endParaRPr lang="es-CO"/>
        </a:p>
      </dgm:t>
    </dgm:pt>
    <dgm:pt modelId="{21D85A6C-519C-4343-AC94-58D3A29BC124}" type="sibTrans" cxnId="{7D845C08-08EF-430E-A0AF-EC0BDF86A654}">
      <dgm:prSet/>
      <dgm:spPr/>
      <dgm:t>
        <a:bodyPr/>
        <a:lstStyle/>
        <a:p>
          <a:endParaRPr lang="es-CO"/>
        </a:p>
      </dgm:t>
    </dgm:pt>
    <dgm:pt modelId="{8FC707A6-F4CA-4EE9-94F5-3012DD74CA39}" type="pres">
      <dgm:prSet presAssocID="{6801952B-7356-40C4-89D7-6B031679EEE7}" presName="linear" presStyleCnt="0">
        <dgm:presLayoutVars>
          <dgm:animLvl val="lvl"/>
          <dgm:resizeHandles val="exact"/>
        </dgm:presLayoutVars>
      </dgm:prSet>
      <dgm:spPr/>
      <dgm:t>
        <a:bodyPr/>
        <a:lstStyle/>
        <a:p>
          <a:endParaRPr lang="es-CO"/>
        </a:p>
      </dgm:t>
    </dgm:pt>
    <dgm:pt modelId="{EB972767-9489-4575-82D8-CA720147551D}" type="pres">
      <dgm:prSet presAssocID="{C940DA7B-135A-4AFE-AC86-092521E64F36}" presName="parentText" presStyleLbl="node1" presStyleIdx="0" presStyleCnt="2">
        <dgm:presLayoutVars>
          <dgm:chMax val="0"/>
          <dgm:bulletEnabled val="1"/>
        </dgm:presLayoutVars>
      </dgm:prSet>
      <dgm:spPr/>
      <dgm:t>
        <a:bodyPr/>
        <a:lstStyle/>
        <a:p>
          <a:endParaRPr lang="es-CO"/>
        </a:p>
      </dgm:t>
    </dgm:pt>
    <dgm:pt modelId="{984D3D91-0698-4EA3-A3CA-BBACC328A07B}" type="pres">
      <dgm:prSet presAssocID="{E6355680-9821-475B-A50E-3C03EE678B32}" presName="spacer" presStyleCnt="0"/>
      <dgm:spPr/>
    </dgm:pt>
    <dgm:pt modelId="{59415DE4-4F45-4A7F-B1D0-81463F5BBD06}" type="pres">
      <dgm:prSet presAssocID="{6D30557A-D381-4067-BBD2-5D9BC2DBC087}" presName="parentText" presStyleLbl="node1" presStyleIdx="1" presStyleCnt="2">
        <dgm:presLayoutVars>
          <dgm:chMax val="0"/>
          <dgm:bulletEnabled val="1"/>
        </dgm:presLayoutVars>
      </dgm:prSet>
      <dgm:spPr/>
      <dgm:t>
        <a:bodyPr/>
        <a:lstStyle/>
        <a:p>
          <a:endParaRPr lang="es-CO"/>
        </a:p>
      </dgm:t>
    </dgm:pt>
  </dgm:ptLst>
  <dgm:cxnLst>
    <dgm:cxn modelId="{7D845C08-08EF-430E-A0AF-EC0BDF86A654}" srcId="{6801952B-7356-40C4-89D7-6B031679EEE7}" destId="{6D30557A-D381-4067-BBD2-5D9BC2DBC087}" srcOrd="1" destOrd="0" parTransId="{5B6D5097-B51A-4F91-8200-AC0D66BF0BC8}" sibTransId="{21D85A6C-519C-4343-AC94-58D3A29BC124}"/>
    <dgm:cxn modelId="{79857A81-4CE5-4B19-9780-2E441B5F4193}" type="presOf" srcId="{C940DA7B-135A-4AFE-AC86-092521E64F36}" destId="{EB972767-9489-4575-82D8-CA720147551D}" srcOrd="0" destOrd="0" presId="urn:microsoft.com/office/officeart/2005/8/layout/vList2"/>
    <dgm:cxn modelId="{F487F8D4-5E5B-452F-B99C-2FB4815368F3}" type="presOf" srcId="{6D30557A-D381-4067-BBD2-5D9BC2DBC087}" destId="{59415DE4-4F45-4A7F-B1D0-81463F5BBD06}" srcOrd="0" destOrd="0" presId="urn:microsoft.com/office/officeart/2005/8/layout/vList2"/>
    <dgm:cxn modelId="{518E736F-F025-4BB3-9584-EF103223B20B}" srcId="{6801952B-7356-40C4-89D7-6B031679EEE7}" destId="{C940DA7B-135A-4AFE-AC86-092521E64F36}" srcOrd="0" destOrd="0" parTransId="{239A334D-3A3F-479A-843D-74EC7DF9F012}" sibTransId="{E6355680-9821-475B-A50E-3C03EE678B32}"/>
    <dgm:cxn modelId="{93B58578-F9AF-4958-8B9C-19D79DA48BFB}" type="presOf" srcId="{6801952B-7356-40C4-89D7-6B031679EEE7}" destId="{8FC707A6-F4CA-4EE9-94F5-3012DD74CA39}" srcOrd="0" destOrd="0" presId="urn:microsoft.com/office/officeart/2005/8/layout/vList2"/>
    <dgm:cxn modelId="{1D7A26BE-85EE-4D46-A1F1-883CFDD9F98C}" type="presParOf" srcId="{8FC707A6-F4CA-4EE9-94F5-3012DD74CA39}" destId="{EB972767-9489-4575-82D8-CA720147551D}" srcOrd="0" destOrd="0" presId="urn:microsoft.com/office/officeart/2005/8/layout/vList2"/>
    <dgm:cxn modelId="{75491058-AA13-4BBA-B673-026D6EECD0B0}" type="presParOf" srcId="{8FC707A6-F4CA-4EE9-94F5-3012DD74CA39}" destId="{984D3D91-0698-4EA3-A3CA-BBACC328A07B}" srcOrd="1" destOrd="0" presId="urn:microsoft.com/office/officeart/2005/8/layout/vList2"/>
    <dgm:cxn modelId="{53BDEDF3-B7D6-4045-9B2A-37272382B29C}" type="presParOf" srcId="{8FC707A6-F4CA-4EE9-94F5-3012DD74CA39}" destId="{59415DE4-4F45-4A7F-B1D0-81463F5BBD06}"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F8053A1-16FA-45F3-935C-30987EFC7749}"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E3EF794D-0326-4876-929F-CF649C5FD5C0}">
      <dgm:prSet/>
      <dgm:spPr>
        <a:solidFill>
          <a:schemeClr val="accent4">
            <a:lumMod val="60000"/>
            <a:lumOff val="40000"/>
          </a:schemeClr>
        </a:solidFill>
      </dgm:spPr>
      <dgm:t>
        <a:bodyPr/>
        <a:lstStyle/>
        <a:p>
          <a:pPr rtl="0"/>
          <a:r>
            <a:rPr lang="es-CO" b="1" dirty="0" smtClean="0">
              <a:solidFill>
                <a:srgbClr val="002060"/>
              </a:solidFill>
            </a:rPr>
            <a:t>El Señor tiene una gran obra que ha de ser hecha, y él recompensará en mayor escala, en la vida futura, a los que presten un servicio más fiel y voluntario en la vida presente. El Señor escoge sus propios agentes, y cada día, bajo diferentes circunstancias, los prueba en su plan de acción. En cada esfuerzo hecho de todo corazón para realizar su plan, él escoge a sus agentes, no porque sean perfectos, sino porque, mediante la relación con él, pueden alcanzar la perfección.</a:t>
          </a:r>
          <a:endParaRPr lang="es-CO" b="1" dirty="0">
            <a:solidFill>
              <a:srgbClr val="002060"/>
            </a:solidFill>
          </a:endParaRPr>
        </a:p>
      </dgm:t>
    </dgm:pt>
    <dgm:pt modelId="{919A62E7-C531-4215-A8B4-8B4E6AD7F17F}" type="parTrans" cxnId="{6A634B67-54EF-4E49-9424-BA37FDB9A849}">
      <dgm:prSet/>
      <dgm:spPr/>
      <dgm:t>
        <a:bodyPr/>
        <a:lstStyle/>
        <a:p>
          <a:endParaRPr lang="es-CO"/>
        </a:p>
      </dgm:t>
    </dgm:pt>
    <dgm:pt modelId="{1BD14C20-8BA1-487C-835C-EB0F9B908B0B}" type="sibTrans" cxnId="{6A634B67-54EF-4E49-9424-BA37FDB9A849}">
      <dgm:prSet/>
      <dgm:spPr/>
      <dgm:t>
        <a:bodyPr/>
        <a:lstStyle/>
        <a:p>
          <a:endParaRPr lang="es-CO"/>
        </a:p>
      </dgm:t>
    </dgm:pt>
    <dgm:pt modelId="{0F02240C-7448-4AF7-AC81-162E287E4827}">
      <dgm:prSet custT="1"/>
      <dgm:spPr>
        <a:solidFill>
          <a:schemeClr val="accent4">
            <a:lumMod val="75000"/>
          </a:schemeClr>
        </a:solidFill>
      </dgm:spPr>
      <dgm:t>
        <a:bodyPr/>
        <a:lstStyle/>
        <a:p>
          <a:pPr rtl="0"/>
          <a:r>
            <a:rPr lang="es-CO" sz="2400" b="1" dirty="0" smtClean="0"/>
            <a:t>Dios aceptará únicamente a los que están determinados a ponerse un blanco elevado. Coloca a cada agente humano bajo la obligación de hacer lo mejor que puede. De todos exige perfección moral. Nunca debiéramos rebajar la norma de justicia a fin de contemporizar (acomodarse una persona al gusto o deseo ajeno por respeto o interés) con malas tendencias heredadas o cultivadas.</a:t>
          </a:r>
          <a:endParaRPr lang="es-CO" sz="2400" b="1" dirty="0"/>
        </a:p>
      </dgm:t>
    </dgm:pt>
    <dgm:pt modelId="{5C3C0966-5E18-42F8-9857-B6364F7D6A7F}" type="parTrans" cxnId="{5D2B3006-4C99-4148-BF65-525A6FBD3B90}">
      <dgm:prSet/>
      <dgm:spPr/>
      <dgm:t>
        <a:bodyPr/>
        <a:lstStyle/>
        <a:p>
          <a:endParaRPr lang="es-CO"/>
        </a:p>
      </dgm:t>
    </dgm:pt>
    <dgm:pt modelId="{CE694660-F35E-497D-BD40-3CB4C402DF61}" type="sibTrans" cxnId="{5D2B3006-4C99-4148-BF65-525A6FBD3B90}">
      <dgm:prSet/>
      <dgm:spPr/>
      <dgm:t>
        <a:bodyPr/>
        <a:lstStyle/>
        <a:p>
          <a:endParaRPr lang="es-CO"/>
        </a:p>
      </dgm:t>
    </dgm:pt>
    <dgm:pt modelId="{F54B2A44-74D6-440A-AAEB-5CF37D0C7B42}" type="pres">
      <dgm:prSet presAssocID="{7F8053A1-16FA-45F3-935C-30987EFC7749}" presName="linear" presStyleCnt="0">
        <dgm:presLayoutVars>
          <dgm:animLvl val="lvl"/>
          <dgm:resizeHandles val="exact"/>
        </dgm:presLayoutVars>
      </dgm:prSet>
      <dgm:spPr/>
      <dgm:t>
        <a:bodyPr/>
        <a:lstStyle/>
        <a:p>
          <a:endParaRPr lang="es-CO"/>
        </a:p>
      </dgm:t>
    </dgm:pt>
    <dgm:pt modelId="{AB7BC0FA-A6B1-45DE-902C-6E5D7735AC13}" type="pres">
      <dgm:prSet presAssocID="{E3EF794D-0326-4876-929F-CF649C5FD5C0}" presName="parentText" presStyleLbl="node1" presStyleIdx="0" presStyleCnt="2">
        <dgm:presLayoutVars>
          <dgm:chMax val="0"/>
          <dgm:bulletEnabled val="1"/>
        </dgm:presLayoutVars>
      </dgm:prSet>
      <dgm:spPr/>
      <dgm:t>
        <a:bodyPr/>
        <a:lstStyle/>
        <a:p>
          <a:endParaRPr lang="es-CO"/>
        </a:p>
      </dgm:t>
    </dgm:pt>
    <dgm:pt modelId="{E60EF665-C7F0-4207-B3EA-2C3E7DB9C1AF}" type="pres">
      <dgm:prSet presAssocID="{1BD14C20-8BA1-487C-835C-EB0F9B908B0B}" presName="spacer" presStyleCnt="0"/>
      <dgm:spPr/>
    </dgm:pt>
    <dgm:pt modelId="{2214C336-888B-489D-A5C8-9C36D51CAB70}" type="pres">
      <dgm:prSet presAssocID="{0F02240C-7448-4AF7-AC81-162E287E4827}" presName="parentText" presStyleLbl="node1" presStyleIdx="1" presStyleCnt="2">
        <dgm:presLayoutVars>
          <dgm:chMax val="0"/>
          <dgm:bulletEnabled val="1"/>
        </dgm:presLayoutVars>
      </dgm:prSet>
      <dgm:spPr/>
      <dgm:t>
        <a:bodyPr/>
        <a:lstStyle/>
        <a:p>
          <a:endParaRPr lang="es-CO"/>
        </a:p>
      </dgm:t>
    </dgm:pt>
  </dgm:ptLst>
  <dgm:cxnLst>
    <dgm:cxn modelId="{6A634B67-54EF-4E49-9424-BA37FDB9A849}" srcId="{7F8053A1-16FA-45F3-935C-30987EFC7749}" destId="{E3EF794D-0326-4876-929F-CF649C5FD5C0}" srcOrd="0" destOrd="0" parTransId="{919A62E7-C531-4215-A8B4-8B4E6AD7F17F}" sibTransId="{1BD14C20-8BA1-487C-835C-EB0F9B908B0B}"/>
    <dgm:cxn modelId="{425B5637-C74C-4134-944E-C664409B0BBF}" type="presOf" srcId="{E3EF794D-0326-4876-929F-CF649C5FD5C0}" destId="{AB7BC0FA-A6B1-45DE-902C-6E5D7735AC13}" srcOrd="0" destOrd="0" presId="urn:microsoft.com/office/officeart/2005/8/layout/vList2"/>
    <dgm:cxn modelId="{9991444F-B7B0-47F8-8654-E5E25C1DA158}" type="presOf" srcId="{0F02240C-7448-4AF7-AC81-162E287E4827}" destId="{2214C336-888B-489D-A5C8-9C36D51CAB70}" srcOrd="0" destOrd="0" presId="urn:microsoft.com/office/officeart/2005/8/layout/vList2"/>
    <dgm:cxn modelId="{5D2B3006-4C99-4148-BF65-525A6FBD3B90}" srcId="{7F8053A1-16FA-45F3-935C-30987EFC7749}" destId="{0F02240C-7448-4AF7-AC81-162E287E4827}" srcOrd="1" destOrd="0" parTransId="{5C3C0966-5E18-42F8-9857-B6364F7D6A7F}" sibTransId="{CE694660-F35E-497D-BD40-3CB4C402DF61}"/>
    <dgm:cxn modelId="{39B21B96-CCC0-4569-95AA-724FD95FED78}" type="presOf" srcId="{7F8053A1-16FA-45F3-935C-30987EFC7749}" destId="{F54B2A44-74D6-440A-AAEB-5CF37D0C7B42}" srcOrd="0" destOrd="0" presId="urn:microsoft.com/office/officeart/2005/8/layout/vList2"/>
    <dgm:cxn modelId="{C6F1BD65-9FDD-4931-9DFD-CA5E480BFF29}" type="presParOf" srcId="{F54B2A44-74D6-440A-AAEB-5CF37D0C7B42}" destId="{AB7BC0FA-A6B1-45DE-902C-6E5D7735AC13}" srcOrd="0" destOrd="0" presId="urn:microsoft.com/office/officeart/2005/8/layout/vList2"/>
    <dgm:cxn modelId="{7606E234-1397-43D0-8572-580C80167EAB}" type="presParOf" srcId="{F54B2A44-74D6-440A-AAEB-5CF37D0C7B42}" destId="{E60EF665-C7F0-4207-B3EA-2C3E7DB9C1AF}" srcOrd="1" destOrd="0" presId="urn:microsoft.com/office/officeart/2005/8/layout/vList2"/>
    <dgm:cxn modelId="{156CD2D5-DF74-4348-9560-5FDECF21DFEA}" type="presParOf" srcId="{F54B2A44-74D6-440A-AAEB-5CF37D0C7B42}" destId="{2214C336-888B-489D-A5C8-9C36D51CAB70}"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1553328-EF21-4196-B1F0-C504F603CD89}"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DDE440AA-7A8F-4DA3-8368-80A53FA8310F}">
      <dgm:prSet/>
      <dgm:spPr>
        <a:solidFill>
          <a:srgbClr val="002060"/>
        </a:solidFill>
      </dgm:spPr>
      <dgm:t>
        <a:bodyPr/>
        <a:lstStyle/>
        <a:p>
          <a:pPr algn="ctr" rtl="0"/>
          <a:r>
            <a:rPr lang="es-CO" b="1" u="sng" dirty="0" smtClean="0"/>
            <a:t>PVGM pg. 266.1 </a:t>
          </a:r>
          <a:r>
            <a:rPr lang="es-CO" dirty="0" smtClean="0"/>
            <a:t>– “Sin embargo, Cristo no nos ha dado la seguridad de que sea asunto fácil lograr la perfección del carácter. Un carácter noble, cabal, no se hereda. No lo recibimos accidentalmente. Un carácter noble se obtiene mediante esfuerzos individuales, realizados por los méritos y la gracia de Cristo. </a:t>
          </a:r>
        </a:p>
        <a:p>
          <a:pPr algn="ctr" rtl="0"/>
          <a:r>
            <a:rPr lang="es-CO" b="1" u="sng" dirty="0" smtClean="0"/>
            <a:t>Dios da los talentos, las facultades mentales</a:t>
          </a:r>
          <a:r>
            <a:rPr lang="es-CO" b="1" dirty="0" smtClean="0"/>
            <a:t>; </a:t>
          </a:r>
          <a:r>
            <a:rPr lang="es-CO" b="1" u="sng" dirty="0" smtClean="0"/>
            <a:t>nosotros formamos el carácter</a:t>
          </a:r>
          <a:r>
            <a:rPr lang="es-CO" b="1" dirty="0" smtClean="0"/>
            <a:t>. </a:t>
          </a:r>
        </a:p>
        <a:p>
          <a:pPr algn="ctr" rtl="0"/>
          <a:r>
            <a:rPr lang="es-CO" dirty="0" smtClean="0"/>
            <a:t>Lo desarrollamos sosteniendo rudas y severas batallas contra el yo. Hay que sostener conflicto tras conflicto contra las tendencias hereditarias. Tendremos que criticarnos a nosotros mismos severamente, y no permitir que quede sin corregir un solo rasgo desfavorable.</a:t>
          </a:r>
          <a:endParaRPr lang="es-CO" dirty="0"/>
        </a:p>
      </dgm:t>
    </dgm:pt>
    <dgm:pt modelId="{42833214-2356-479D-BEFD-FA7CFB9DB522}" type="parTrans" cxnId="{5242679C-624D-4DE7-82C6-9F2B4C8C2DB0}">
      <dgm:prSet/>
      <dgm:spPr/>
      <dgm:t>
        <a:bodyPr/>
        <a:lstStyle/>
        <a:p>
          <a:endParaRPr lang="es-CO"/>
        </a:p>
      </dgm:t>
    </dgm:pt>
    <dgm:pt modelId="{EBFDB514-5820-4034-991B-6BA56F32A204}" type="sibTrans" cxnId="{5242679C-624D-4DE7-82C6-9F2B4C8C2DB0}">
      <dgm:prSet/>
      <dgm:spPr/>
      <dgm:t>
        <a:bodyPr/>
        <a:lstStyle/>
        <a:p>
          <a:endParaRPr lang="es-CO"/>
        </a:p>
      </dgm:t>
    </dgm:pt>
    <dgm:pt modelId="{7AD0E2EC-84DA-4F65-8762-D6CDB0338FE9}" type="pres">
      <dgm:prSet presAssocID="{41553328-EF21-4196-B1F0-C504F603CD89}" presName="linear" presStyleCnt="0">
        <dgm:presLayoutVars>
          <dgm:animLvl val="lvl"/>
          <dgm:resizeHandles val="exact"/>
        </dgm:presLayoutVars>
      </dgm:prSet>
      <dgm:spPr/>
      <dgm:t>
        <a:bodyPr/>
        <a:lstStyle/>
        <a:p>
          <a:endParaRPr lang="es-CO"/>
        </a:p>
      </dgm:t>
    </dgm:pt>
    <dgm:pt modelId="{7558EE4C-FF49-4C03-A9C3-8E94ADCC70F2}" type="pres">
      <dgm:prSet presAssocID="{DDE440AA-7A8F-4DA3-8368-80A53FA8310F}" presName="parentText" presStyleLbl="node1" presStyleIdx="0" presStyleCnt="1">
        <dgm:presLayoutVars>
          <dgm:chMax val="0"/>
          <dgm:bulletEnabled val="1"/>
        </dgm:presLayoutVars>
      </dgm:prSet>
      <dgm:spPr/>
      <dgm:t>
        <a:bodyPr/>
        <a:lstStyle/>
        <a:p>
          <a:endParaRPr lang="es-CO"/>
        </a:p>
      </dgm:t>
    </dgm:pt>
  </dgm:ptLst>
  <dgm:cxnLst>
    <dgm:cxn modelId="{639E563E-A13B-47EC-9022-DBFB2C0BB332}" type="presOf" srcId="{DDE440AA-7A8F-4DA3-8368-80A53FA8310F}" destId="{7558EE4C-FF49-4C03-A9C3-8E94ADCC70F2}" srcOrd="0" destOrd="0" presId="urn:microsoft.com/office/officeart/2005/8/layout/vList2"/>
    <dgm:cxn modelId="{C29A7D1F-B058-43CD-858F-41A01B30F871}" type="presOf" srcId="{41553328-EF21-4196-B1F0-C504F603CD89}" destId="{7AD0E2EC-84DA-4F65-8762-D6CDB0338FE9}" srcOrd="0" destOrd="0" presId="urn:microsoft.com/office/officeart/2005/8/layout/vList2"/>
    <dgm:cxn modelId="{5242679C-624D-4DE7-82C6-9F2B4C8C2DB0}" srcId="{41553328-EF21-4196-B1F0-C504F603CD89}" destId="{DDE440AA-7A8F-4DA3-8368-80A53FA8310F}" srcOrd="0" destOrd="0" parTransId="{42833214-2356-479D-BEFD-FA7CFB9DB522}" sibTransId="{EBFDB514-5820-4034-991B-6BA56F32A204}"/>
    <dgm:cxn modelId="{3C755C63-6C8C-473F-95BE-B67A09FEFD20}" type="presParOf" srcId="{7AD0E2EC-84DA-4F65-8762-D6CDB0338FE9}" destId="{7558EE4C-FF49-4C03-A9C3-8E94ADCC70F2}"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E523FE2-FED4-47AD-9E8F-06B15A475EC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5529A400-25F0-4EB1-AF09-02F3AF749A64}">
      <dgm:prSet/>
      <dgm:spPr>
        <a:solidFill>
          <a:srgbClr val="002060"/>
        </a:solidFill>
      </dgm:spPr>
      <dgm:t>
        <a:bodyPr/>
        <a:lstStyle/>
        <a:p>
          <a:pPr algn="ctr" rtl="0"/>
          <a:r>
            <a:rPr lang="es-CO" dirty="0" smtClean="0">
              <a:solidFill>
                <a:srgbClr val="FFFF00"/>
              </a:solidFill>
            </a:rPr>
            <a:t>Nadie diga: No puedo remediar mis defectos de carácter. Si llegáis a esta conclusión, dejaréis ciertamente de obtener la vida eterna. </a:t>
          </a:r>
        </a:p>
        <a:p>
          <a:pPr algn="ctr" rtl="0"/>
          <a:r>
            <a:rPr lang="es-CO" b="1" dirty="0" smtClean="0"/>
            <a:t>La imposibilidad reside en vuestra propia voluntad. Si no queréis, no podéis vencer. </a:t>
          </a:r>
        </a:p>
        <a:p>
          <a:pPr algn="ctr" rtl="0"/>
          <a:r>
            <a:rPr lang="es-CO" dirty="0" smtClean="0">
              <a:solidFill>
                <a:srgbClr val="FFFF00"/>
              </a:solidFill>
            </a:rPr>
            <a:t>La verdadera dificultad proviene de la corrupción de un corazón no santificado y de la falta de voluntad para someterse al gobierno de Dios.”</a:t>
          </a:r>
          <a:endParaRPr lang="es-CO" dirty="0">
            <a:solidFill>
              <a:srgbClr val="FFFF00"/>
            </a:solidFill>
          </a:endParaRPr>
        </a:p>
      </dgm:t>
    </dgm:pt>
    <dgm:pt modelId="{4D45FAB9-F420-4916-BAEC-8A875DD02671}" type="parTrans" cxnId="{1C3C93C8-3BFA-41DB-BD20-E03A904BAA5C}">
      <dgm:prSet/>
      <dgm:spPr/>
      <dgm:t>
        <a:bodyPr/>
        <a:lstStyle/>
        <a:p>
          <a:endParaRPr lang="es-CO"/>
        </a:p>
      </dgm:t>
    </dgm:pt>
    <dgm:pt modelId="{E48CE6D2-78FB-45C4-B081-7095A80BF5F0}" type="sibTrans" cxnId="{1C3C93C8-3BFA-41DB-BD20-E03A904BAA5C}">
      <dgm:prSet/>
      <dgm:spPr/>
      <dgm:t>
        <a:bodyPr/>
        <a:lstStyle/>
        <a:p>
          <a:endParaRPr lang="es-CO"/>
        </a:p>
      </dgm:t>
    </dgm:pt>
    <dgm:pt modelId="{FA6E93D5-B78F-47EE-B41B-0F770AA67C25}" type="pres">
      <dgm:prSet presAssocID="{5E523FE2-FED4-47AD-9E8F-06B15A475ECD}" presName="linear" presStyleCnt="0">
        <dgm:presLayoutVars>
          <dgm:animLvl val="lvl"/>
          <dgm:resizeHandles val="exact"/>
        </dgm:presLayoutVars>
      </dgm:prSet>
      <dgm:spPr/>
      <dgm:t>
        <a:bodyPr/>
        <a:lstStyle/>
        <a:p>
          <a:endParaRPr lang="es-CO"/>
        </a:p>
      </dgm:t>
    </dgm:pt>
    <dgm:pt modelId="{77E498FA-2C80-4FEF-BB02-F11B180BAED0}" type="pres">
      <dgm:prSet presAssocID="{5529A400-25F0-4EB1-AF09-02F3AF749A64}" presName="parentText" presStyleLbl="node1" presStyleIdx="0" presStyleCnt="1" custScaleY="118365">
        <dgm:presLayoutVars>
          <dgm:chMax val="0"/>
          <dgm:bulletEnabled val="1"/>
        </dgm:presLayoutVars>
      </dgm:prSet>
      <dgm:spPr/>
      <dgm:t>
        <a:bodyPr/>
        <a:lstStyle/>
        <a:p>
          <a:endParaRPr lang="es-CO"/>
        </a:p>
      </dgm:t>
    </dgm:pt>
  </dgm:ptLst>
  <dgm:cxnLst>
    <dgm:cxn modelId="{11D4AD51-9793-4ADD-90A5-A68D869801D6}" type="presOf" srcId="{5529A400-25F0-4EB1-AF09-02F3AF749A64}" destId="{77E498FA-2C80-4FEF-BB02-F11B180BAED0}" srcOrd="0" destOrd="0" presId="urn:microsoft.com/office/officeart/2005/8/layout/vList2"/>
    <dgm:cxn modelId="{1C3C93C8-3BFA-41DB-BD20-E03A904BAA5C}" srcId="{5E523FE2-FED4-47AD-9E8F-06B15A475ECD}" destId="{5529A400-25F0-4EB1-AF09-02F3AF749A64}" srcOrd="0" destOrd="0" parTransId="{4D45FAB9-F420-4916-BAEC-8A875DD02671}" sibTransId="{E48CE6D2-78FB-45C4-B081-7095A80BF5F0}"/>
    <dgm:cxn modelId="{42785E48-31BC-40FA-8A21-80552512045C}" type="presOf" srcId="{5E523FE2-FED4-47AD-9E8F-06B15A475ECD}" destId="{FA6E93D5-B78F-47EE-B41B-0F770AA67C25}" srcOrd="0" destOrd="0" presId="urn:microsoft.com/office/officeart/2005/8/layout/vList2"/>
    <dgm:cxn modelId="{197FABEE-3848-4196-A0A2-F9C7B129795E}" type="presParOf" srcId="{FA6E93D5-B78F-47EE-B41B-0F770AA67C25}" destId="{77E498FA-2C80-4FEF-BB02-F11B180BAED0}"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A582B67-4468-485A-9D04-A594956BB792}"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A7DD8AF7-E8B3-4A05-87C0-C27F1EE1B897}">
      <dgm:prSet/>
      <dgm:spPr>
        <a:solidFill>
          <a:srgbClr val="002060"/>
        </a:solidFill>
      </dgm:spPr>
      <dgm:t>
        <a:bodyPr/>
        <a:lstStyle/>
        <a:p>
          <a:pPr rtl="0"/>
          <a:r>
            <a:rPr lang="es-CO" b="1" u="sng" dirty="0" smtClean="0"/>
            <a:t>PVGM pg. 268.2.</a:t>
          </a:r>
          <a:r>
            <a:rPr lang="es-CO" dirty="0" smtClean="0"/>
            <a:t> “Dios requiere el adiestramiento de las facultades mentales. </a:t>
          </a:r>
          <a:r>
            <a:rPr lang="es-CO" u="sng" dirty="0" smtClean="0"/>
            <a:t>El se propone que sus siervos posean más inteligencia y más claro discernimiento que los mundanos</a:t>
          </a:r>
          <a:r>
            <a:rPr lang="es-CO" dirty="0" smtClean="0"/>
            <a:t>, y </a:t>
          </a:r>
          <a:r>
            <a:rPr lang="es-CO" u="sng" dirty="0" smtClean="0"/>
            <a:t>le desagradan aquellos que son demasiado descuidados o indolentes para llegar a ser obreros eficientes, bien informados</a:t>
          </a:r>
          <a:r>
            <a:rPr lang="es-CO" dirty="0" smtClean="0"/>
            <a:t>.</a:t>
          </a:r>
          <a:endParaRPr lang="es-CO" dirty="0"/>
        </a:p>
      </dgm:t>
    </dgm:pt>
    <dgm:pt modelId="{242BF9C4-3CDB-4D75-8B7C-61D8559A1970}" type="parTrans" cxnId="{FC797D27-076B-4EFC-88C3-43F5B978FA6A}">
      <dgm:prSet/>
      <dgm:spPr/>
      <dgm:t>
        <a:bodyPr/>
        <a:lstStyle/>
        <a:p>
          <a:endParaRPr lang="es-CO"/>
        </a:p>
      </dgm:t>
    </dgm:pt>
    <dgm:pt modelId="{910F3859-706A-4987-9E9D-E2925D93A61D}" type="sibTrans" cxnId="{FC797D27-076B-4EFC-88C3-43F5B978FA6A}">
      <dgm:prSet/>
      <dgm:spPr/>
      <dgm:t>
        <a:bodyPr/>
        <a:lstStyle/>
        <a:p>
          <a:endParaRPr lang="es-CO"/>
        </a:p>
      </dgm:t>
    </dgm:pt>
    <dgm:pt modelId="{B1985A6F-D6AD-483C-9FC1-1B39B01FCC61}">
      <dgm:prSet/>
      <dgm:spPr>
        <a:solidFill>
          <a:schemeClr val="accent2">
            <a:lumMod val="60000"/>
            <a:lumOff val="40000"/>
          </a:schemeClr>
        </a:solidFill>
      </dgm:spPr>
      <dgm:t>
        <a:bodyPr/>
        <a:lstStyle/>
        <a:p>
          <a:pPr rtl="0"/>
          <a:r>
            <a:rPr lang="es-CO" b="1" dirty="0" smtClean="0">
              <a:solidFill>
                <a:srgbClr val="002060"/>
              </a:solidFill>
            </a:rPr>
            <a:t>El Señor nos manda que lo amemos con todo el corazón, y con toda el alma, y con toda la fuerza, y con toda la mente. Esto nos impone la obligación de desarrollar el intelecto hasta su máxima capacidad, para que podamos conocer y amar a nuestro Creador con todo el entendimiento.”</a:t>
          </a:r>
          <a:endParaRPr lang="es-CO" b="1" dirty="0">
            <a:solidFill>
              <a:srgbClr val="002060"/>
            </a:solidFill>
          </a:endParaRPr>
        </a:p>
      </dgm:t>
    </dgm:pt>
    <dgm:pt modelId="{13792050-91DA-4EE6-862A-6B8A654C247C}" type="parTrans" cxnId="{5643037C-6BF6-41C1-BB4E-89ECEF68BCB9}">
      <dgm:prSet/>
      <dgm:spPr/>
      <dgm:t>
        <a:bodyPr/>
        <a:lstStyle/>
        <a:p>
          <a:endParaRPr lang="es-CO"/>
        </a:p>
      </dgm:t>
    </dgm:pt>
    <dgm:pt modelId="{F00F7C57-2769-4BFD-8A00-A0E834902C9D}" type="sibTrans" cxnId="{5643037C-6BF6-41C1-BB4E-89ECEF68BCB9}">
      <dgm:prSet/>
      <dgm:spPr/>
      <dgm:t>
        <a:bodyPr/>
        <a:lstStyle/>
        <a:p>
          <a:endParaRPr lang="es-CO"/>
        </a:p>
      </dgm:t>
    </dgm:pt>
    <dgm:pt modelId="{C0DBA238-243F-4167-A70D-91202168DA5C}">
      <dgm:prSet custT="1"/>
      <dgm:spPr>
        <a:solidFill>
          <a:srgbClr val="002060"/>
        </a:solidFill>
      </dgm:spPr>
      <dgm:t>
        <a:bodyPr/>
        <a:lstStyle/>
        <a:p>
          <a:pPr rtl="0"/>
          <a:r>
            <a:rPr lang="es-CO" sz="2400" b="1" u="sng" dirty="0" smtClean="0"/>
            <a:t>PVGM pg. 268.3</a:t>
          </a:r>
          <a:r>
            <a:rPr lang="es-CO" sz="2400" dirty="0" smtClean="0"/>
            <a:t>.  “Si el intelecto es colocado bajo el dominio del Espíritu de Dios, cuanto más se lo cultiva, más eficazmente puede ser usado en el servicio de Dios.” </a:t>
          </a:r>
          <a:endParaRPr lang="es-CO" sz="2400" dirty="0"/>
        </a:p>
      </dgm:t>
    </dgm:pt>
    <dgm:pt modelId="{265CFAD3-BF91-460B-BB15-DD9F1C849418}" type="parTrans" cxnId="{A6E3DAD6-6005-485E-BB74-0772DBF5DBF4}">
      <dgm:prSet/>
      <dgm:spPr/>
      <dgm:t>
        <a:bodyPr/>
        <a:lstStyle/>
        <a:p>
          <a:endParaRPr lang="es-CO"/>
        </a:p>
      </dgm:t>
    </dgm:pt>
    <dgm:pt modelId="{FDEA3222-1B6F-4C21-A49A-64EA183FC961}" type="sibTrans" cxnId="{A6E3DAD6-6005-485E-BB74-0772DBF5DBF4}">
      <dgm:prSet/>
      <dgm:spPr/>
      <dgm:t>
        <a:bodyPr/>
        <a:lstStyle/>
        <a:p>
          <a:endParaRPr lang="es-CO"/>
        </a:p>
      </dgm:t>
    </dgm:pt>
    <dgm:pt modelId="{23983F16-4EAA-47B2-9A51-E02519C5A903}" type="pres">
      <dgm:prSet presAssocID="{DA582B67-4468-485A-9D04-A594956BB792}" presName="linear" presStyleCnt="0">
        <dgm:presLayoutVars>
          <dgm:animLvl val="lvl"/>
          <dgm:resizeHandles val="exact"/>
        </dgm:presLayoutVars>
      </dgm:prSet>
      <dgm:spPr/>
      <dgm:t>
        <a:bodyPr/>
        <a:lstStyle/>
        <a:p>
          <a:endParaRPr lang="es-CO"/>
        </a:p>
      </dgm:t>
    </dgm:pt>
    <dgm:pt modelId="{6442500F-EF61-4586-98F3-6D881EA023E3}" type="pres">
      <dgm:prSet presAssocID="{A7DD8AF7-E8B3-4A05-87C0-C27F1EE1B897}" presName="parentText" presStyleLbl="node1" presStyleIdx="0" presStyleCnt="3">
        <dgm:presLayoutVars>
          <dgm:chMax val="0"/>
          <dgm:bulletEnabled val="1"/>
        </dgm:presLayoutVars>
      </dgm:prSet>
      <dgm:spPr/>
      <dgm:t>
        <a:bodyPr/>
        <a:lstStyle/>
        <a:p>
          <a:endParaRPr lang="es-CO"/>
        </a:p>
      </dgm:t>
    </dgm:pt>
    <dgm:pt modelId="{B167C7EA-8C57-4CE6-9CEE-E05ADAE101AB}" type="pres">
      <dgm:prSet presAssocID="{910F3859-706A-4987-9E9D-E2925D93A61D}" presName="spacer" presStyleCnt="0"/>
      <dgm:spPr/>
    </dgm:pt>
    <dgm:pt modelId="{81797A30-1BF1-4567-B22D-42142C70A295}" type="pres">
      <dgm:prSet presAssocID="{B1985A6F-D6AD-483C-9FC1-1B39B01FCC61}" presName="parentText" presStyleLbl="node1" presStyleIdx="1" presStyleCnt="3">
        <dgm:presLayoutVars>
          <dgm:chMax val="0"/>
          <dgm:bulletEnabled val="1"/>
        </dgm:presLayoutVars>
      </dgm:prSet>
      <dgm:spPr/>
      <dgm:t>
        <a:bodyPr/>
        <a:lstStyle/>
        <a:p>
          <a:endParaRPr lang="es-CO"/>
        </a:p>
      </dgm:t>
    </dgm:pt>
    <dgm:pt modelId="{976A7DDA-2A6B-4AD8-ACD0-15478EC446BD}" type="pres">
      <dgm:prSet presAssocID="{F00F7C57-2769-4BFD-8A00-A0E834902C9D}" presName="spacer" presStyleCnt="0"/>
      <dgm:spPr/>
    </dgm:pt>
    <dgm:pt modelId="{32EC8F14-1B80-4006-BB4F-A060D436B0ED}" type="pres">
      <dgm:prSet presAssocID="{C0DBA238-243F-4167-A70D-91202168DA5C}" presName="parentText" presStyleLbl="node1" presStyleIdx="2" presStyleCnt="3">
        <dgm:presLayoutVars>
          <dgm:chMax val="0"/>
          <dgm:bulletEnabled val="1"/>
        </dgm:presLayoutVars>
      </dgm:prSet>
      <dgm:spPr/>
      <dgm:t>
        <a:bodyPr/>
        <a:lstStyle/>
        <a:p>
          <a:endParaRPr lang="es-CO"/>
        </a:p>
      </dgm:t>
    </dgm:pt>
  </dgm:ptLst>
  <dgm:cxnLst>
    <dgm:cxn modelId="{76103EFA-DAC9-40DF-99F8-FB8CFC41EF4F}" type="presOf" srcId="{A7DD8AF7-E8B3-4A05-87C0-C27F1EE1B897}" destId="{6442500F-EF61-4586-98F3-6D881EA023E3}" srcOrd="0" destOrd="0" presId="urn:microsoft.com/office/officeart/2005/8/layout/vList2"/>
    <dgm:cxn modelId="{C5B1D1E7-9070-42BB-BD2F-64F3AECE431B}" type="presOf" srcId="{B1985A6F-D6AD-483C-9FC1-1B39B01FCC61}" destId="{81797A30-1BF1-4567-B22D-42142C70A295}" srcOrd="0" destOrd="0" presId="urn:microsoft.com/office/officeart/2005/8/layout/vList2"/>
    <dgm:cxn modelId="{8865E8FE-6FAB-4BF4-9336-286067D707CF}" type="presOf" srcId="{DA582B67-4468-485A-9D04-A594956BB792}" destId="{23983F16-4EAA-47B2-9A51-E02519C5A903}" srcOrd="0" destOrd="0" presId="urn:microsoft.com/office/officeart/2005/8/layout/vList2"/>
    <dgm:cxn modelId="{688443E1-77B3-4D25-8ACA-B7444E0C69B3}" type="presOf" srcId="{C0DBA238-243F-4167-A70D-91202168DA5C}" destId="{32EC8F14-1B80-4006-BB4F-A060D436B0ED}" srcOrd="0" destOrd="0" presId="urn:microsoft.com/office/officeart/2005/8/layout/vList2"/>
    <dgm:cxn modelId="{5643037C-6BF6-41C1-BB4E-89ECEF68BCB9}" srcId="{DA582B67-4468-485A-9D04-A594956BB792}" destId="{B1985A6F-D6AD-483C-9FC1-1B39B01FCC61}" srcOrd="1" destOrd="0" parTransId="{13792050-91DA-4EE6-862A-6B8A654C247C}" sibTransId="{F00F7C57-2769-4BFD-8A00-A0E834902C9D}"/>
    <dgm:cxn modelId="{FC797D27-076B-4EFC-88C3-43F5B978FA6A}" srcId="{DA582B67-4468-485A-9D04-A594956BB792}" destId="{A7DD8AF7-E8B3-4A05-87C0-C27F1EE1B897}" srcOrd="0" destOrd="0" parTransId="{242BF9C4-3CDB-4D75-8B7C-61D8559A1970}" sibTransId="{910F3859-706A-4987-9E9D-E2925D93A61D}"/>
    <dgm:cxn modelId="{A6E3DAD6-6005-485E-BB74-0772DBF5DBF4}" srcId="{DA582B67-4468-485A-9D04-A594956BB792}" destId="{C0DBA238-243F-4167-A70D-91202168DA5C}" srcOrd="2" destOrd="0" parTransId="{265CFAD3-BF91-460B-BB15-DD9F1C849418}" sibTransId="{FDEA3222-1B6F-4C21-A49A-64EA183FC961}"/>
    <dgm:cxn modelId="{4371ABC5-B9F9-45DF-B04A-784C3967E5AB}" type="presParOf" srcId="{23983F16-4EAA-47B2-9A51-E02519C5A903}" destId="{6442500F-EF61-4586-98F3-6D881EA023E3}" srcOrd="0" destOrd="0" presId="urn:microsoft.com/office/officeart/2005/8/layout/vList2"/>
    <dgm:cxn modelId="{9425D4D1-5788-483E-B799-9CFA17B0FCF3}" type="presParOf" srcId="{23983F16-4EAA-47B2-9A51-E02519C5A903}" destId="{B167C7EA-8C57-4CE6-9CEE-E05ADAE101AB}" srcOrd="1" destOrd="0" presId="urn:microsoft.com/office/officeart/2005/8/layout/vList2"/>
    <dgm:cxn modelId="{41AA6B28-BDE5-45B1-983B-F3F0E504963B}" type="presParOf" srcId="{23983F16-4EAA-47B2-9A51-E02519C5A903}" destId="{81797A30-1BF1-4567-B22D-42142C70A295}" srcOrd="2" destOrd="0" presId="urn:microsoft.com/office/officeart/2005/8/layout/vList2"/>
    <dgm:cxn modelId="{9814B194-F7BC-4E66-8A8D-BA3C6066C167}" type="presParOf" srcId="{23983F16-4EAA-47B2-9A51-E02519C5A903}" destId="{976A7DDA-2A6B-4AD8-ACD0-15478EC446BD}" srcOrd="3" destOrd="0" presId="urn:microsoft.com/office/officeart/2005/8/layout/vList2"/>
    <dgm:cxn modelId="{C1C855A7-7B3F-4AD0-9324-6FFDCB9D5846}" type="presParOf" srcId="{23983F16-4EAA-47B2-9A51-E02519C5A903}" destId="{32EC8F14-1B80-4006-BB4F-A060D436B0ED}"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E593A7A-1D26-4E7D-BC23-2001231915A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6E5E2CDE-0286-4A40-A36D-CAC24F4EB0BC}">
      <dgm:prSet/>
      <dgm:spPr>
        <a:solidFill>
          <a:srgbClr val="002060"/>
        </a:solidFill>
      </dgm:spPr>
      <dgm:t>
        <a:bodyPr/>
        <a:lstStyle/>
        <a:p>
          <a:pPr rtl="0"/>
          <a:r>
            <a:rPr lang="es-CO" dirty="0" smtClean="0"/>
            <a:t>Antes de hablar de la necesidad de cuidar las avenidas del alma, la hermana White nos da la amonestación del Testigo Fiel </a:t>
          </a:r>
          <a:r>
            <a:rPr lang="es-CO" b="1" u="sng" dirty="0" smtClean="0"/>
            <a:t>(Apocalipsis 3:14-19)</a:t>
          </a:r>
          <a:r>
            <a:rPr lang="es-CO" b="1" u="none" dirty="0" smtClean="0"/>
            <a:t>: </a:t>
          </a:r>
          <a:r>
            <a:rPr lang="es-CO" dirty="0" smtClean="0"/>
            <a:t>no tenemos capacidad natural para amar </a:t>
          </a:r>
          <a:r>
            <a:rPr lang="es-CO" b="1" u="sng" dirty="0" smtClean="0"/>
            <a:t>(Juan 5:42; Jeremías 6:10)</a:t>
          </a:r>
          <a:r>
            <a:rPr lang="es-CO" b="1" u="none" dirty="0" smtClean="0"/>
            <a:t>, </a:t>
          </a:r>
          <a:r>
            <a:rPr lang="es-CO" dirty="0" smtClean="0"/>
            <a:t>y por ello debemos ser renovados por la gracia divina. Debemos pedir a Dios la capacidad para amar, debemos pedir un corazón nuevo.</a:t>
          </a:r>
          <a:endParaRPr lang="es-CO" dirty="0"/>
        </a:p>
      </dgm:t>
    </dgm:pt>
    <dgm:pt modelId="{89044D54-6FD7-4843-AD70-CAAE78613E10}" type="parTrans" cxnId="{BA1150AB-E07C-4155-9707-45AC74AC114A}">
      <dgm:prSet/>
      <dgm:spPr/>
      <dgm:t>
        <a:bodyPr/>
        <a:lstStyle/>
        <a:p>
          <a:endParaRPr lang="es-CO"/>
        </a:p>
      </dgm:t>
    </dgm:pt>
    <dgm:pt modelId="{0674EC52-7509-45A6-9C46-72F7A0FDF234}" type="sibTrans" cxnId="{BA1150AB-E07C-4155-9707-45AC74AC114A}">
      <dgm:prSet/>
      <dgm:spPr/>
      <dgm:t>
        <a:bodyPr/>
        <a:lstStyle/>
        <a:p>
          <a:endParaRPr lang="es-CO"/>
        </a:p>
      </dgm:t>
    </dgm:pt>
    <dgm:pt modelId="{2B68261C-ABE7-47C9-8031-DA556721240B}">
      <dgm:prSet custT="1"/>
      <dgm:spPr/>
      <dgm:t>
        <a:bodyPr/>
        <a:lstStyle/>
        <a:p>
          <a:pPr rtl="0"/>
          <a:r>
            <a:rPr lang="es-CO" sz="2800" dirty="0" smtClean="0"/>
            <a:t>Luego ella dice: “el que procura desarrollar un carácter noble y virtuoso, sin la ayuda de la gracia de Cristo, edifica su casa sobre las arenas movedizas.”</a:t>
          </a:r>
          <a:endParaRPr lang="es-CO" sz="2800" dirty="0"/>
        </a:p>
      </dgm:t>
    </dgm:pt>
    <dgm:pt modelId="{CDBCE599-7C1B-4072-8F27-A9FDA07B389B}" type="parTrans" cxnId="{2EAF79FD-42D6-4E15-967E-34F796FDCE64}">
      <dgm:prSet/>
      <dgm:spPr/>
      <dgm:t>
        <a:bodyPr/>
        <a:lstStyle/>
        <a:p>
          <a:endParaRPr lang="es-CO"/>
        </a:p>
      </dgm:t>
    </dgm:pt>
    <dgm:pt modelId="{DC4D301C-49A8-4BA6-93FE-635F44ECABCC}" type="sibTrans" cxnId="{2EAF79FD-42D6-4E15-967E-34F796FDCE64}">
      <dgm:prSet/>
      <dgm:spPr/>
      <dgm:t>
        <a:bodyPr/>
        <a:lstStyle/>
        <a:p>
          <a:endParaRPr lang="es-CO"/>
        </a:p>
      </dgm:t>
    </dgm:pt>
    <dgm:pt modelId="{2E936190-262E-4FF0-9A9D-2EDB65F78EB7}">
      <dgm:prSet/>
      <dgm:spPr>
        <a:solidFill>
          <a:srgbClr val="002060"/>
        </a:solidFill>
      </dgm:spPr>
      <dgm:t>
        <a:bodyPr/>
        <a:lstStyle/>
        <a:p>
          <a:pPr rtl="0"/>
          <a:r>
            <a:rPr lang="es-CO" b="1" u="sng" dirty="0" smtClean="0"/>
            <a:t>CPI (Consejos Para la Iglesia) pg. 391.2. </a:t>
          </a:r>
          <a:r>
            <a:rPr lang="es-CO" dirty="0" smtClean="0"/>
            <a:t>“Los hombres necesitan aprender que no pueden poseer en su plenitud las bendiciones de la obediencia, sino cuando reciben la gracia de Cristo. Esta es la que capacita al hombre para obedecer las leyes de Dios y para librarse de la esclavitud de los malos hábitos. Es el único poder que puede hacerle firme en el buen camino y permanecer en él.”</a:t>
          </a:r>
          <a:endParaRPr lang="es-CO" dirty="0"/>
        </a:p>
      </dgm:t>
    </dgm:pt>
    <dgm:pt modelId="{E1798901-C0DE-462C-9DB7-42EE9996876C}" type="parTrans" cxnId="{63347EAD-D36B-43C0-8D7A-1804D11FE0A2}">
      <dgm:prSet/>
      <dgm:spPr/>
      <dgm:t>
        <a:bodyPr/>
        <a:lstStyle/>
        <a:p>
          <a:endParaRPr lang="es-CO"/>
        </a:p>
      </dgm:t>
    </dgm:pt>
    <dgm:pt modelId="{881C7CFC-9496-4C00-AEA3-EC1470AE748B}" type="sibTrans" cxnId="{63347EAD-D36B-43C0-8D7A-1804D11FE0A2}">
      <dgm:prSet/>
      <dgm:spPr/>
      <dgm:t>
        <a:bodyPr/>
        <a:lstStyle/>
        <a:p>
          <a:endParaRPr lang="es-CO"/>
        </a:p>
      </dgm:t>
    </dgm:pt>
    <dgm:pt modelId="{651C7490-FF0B-49A2-970B-32DBE8A652A7}" type="pres">
      <dgm:prSet presAssocID="{2E593A7A-1D26-4E7D-BC23-2001231915A6}" presName="linear" presStyleCnt="0">
        <dgm:presLayoutVars>
          <dgm:animLvl val="lvl"/>
          <dgm:resizeHandles val="exact"/>
        </dgm:presLayoutVars>
      </dgm:prSet>
      <dgm:spPr/>
      <dgm:t>
        <a:bodyPr/>
        <a:lstStyle/>
        <a:p>
          <a:endParaRPr lang="es-CO"/>
        </a:p>
      </dgm:t>
    </dgm:pt>
    <dgm:pt modelId="{3A1B753C-5E56-4E95-838A-6910E261FC46}" type="pres">
      <dgm:prSet presAssocID="{6E5E2CDE-0286-4A40-A36D-CAC24F4EB0BC}" presName="parentText" presStyleLbl="node1" presStyleIdx="0" presStyleCnt="3">
        <dgm:presLayoutVars>
          <dgm:chMax val="0"/>
          <dgm:bulletEnabled val="1"/>
        </dgm:presLayoutVars>
      </dgm:prSet>
      <dgm:spPr/>
      <dgm:t>
        <a:bodyPr/>
        <a:lstStyle/>
        <a:p>
          <a:endParaRPr lang="es-CO"/>
        </a:p>
      </dgm:t>
    </dgm:pt>
    <dgm:pt modelId="{2FB443A2-B034-4F81-A952-1E0A21815AC0}" type="pres">
      <dgm:prSet presAssocID="{0674EC52-7509-45A6-9C46-72F7A0FDF234}" presName="spacer" presStyleCnt="0"/>
      <dgm:spPr/>
    </dgm:pt>
    <dgm:pt modelId="{4EF0B4B3-653B-4A1E-B414-444BE7F8EEE8}" type="pres">
      <dgm:prSet presAssocID="{2B68261C-ABE7-47C9-8031-DA556721240B}" presName="parentText" presStyleLbl="node1" presStyleIdx="1" presStyleCnt="3">
        <dgm:presLayoutVars>
          <dgm:chMax val="0"/>
          <dgm:bulletEnabled val="1"/>
        </dgm:presLayoutVars>
      </dgm:prSet>
      <dgm:spPr/>
      <dgm:t>
        <a:bodyPr/>
        <a:lstStyle/>
        <a:p>
          <a:endParaRPr lang="es-CO"/>
        </a:p>
      </dgm:t>
    </dgm:pt>
    <dgm:pt modelId="{14CA804F-9763-4786-8ACA-2FAA22F2FC9F}" type="pres">
      <dgm:prSet presAssocID="{DC4D301C-49A8-4BA6-93FE-635F44ECABCC}" presName="spacer" presStyleCnt="0"/>
      <dgm:spPr/>
    </dgm:pt>
    <dgm:pt modelId="{D57669B9-C0D8-4303-96C6-FF221CBF10A5}" type="pres">
      <dgm:prSet presAssocID="{2E936190-262E-4FF0-9A9D-2EDB65F78EB7}" presName="parentText" presStyleLbl="node1" presStyleIdx="2" presStyleCnt="3">
        <dgm:presLayoutVars>
          <dgm:chMax val="0"/>
          <dgm:bulletEnabled val="1"/>
        </dgm:presLayoutVars>
      </dgm:prSet>
      <dgm:spPr/>
      <dgm:t>
        <a:bodyPr/>
        <a:lstStyle/>
        <a:p>
          <a:endParaRPr lang="es-CO"/>
        </a:p>
      </dgm:t>
    </dgm:pt>
  </dgm:ptLst>
  <dgm:cxnLst>
    <dgm:cxn modelId="{BA1150AB-E07C-4155-9707-45AC74AC114A}" srcId="{2E593A7A-1D26-4E7D-BC23-2001231915A6}" destId="{6E5E2CDE-0286-4A40-A36D-CAC24F4EB0BC}" srcOrd="0" destOrd="0" parTransId="{89044D54-6FD7-4843-AD70-CAAE78613E10}" sibTransId="{0674EC52-7509-45A6-9C46-72F7A0FDF234}"/>
    <dgm:cxn modelId="{6B4BD00F-0882-4F63-8EBB-D03114E36022}" type="presOf" srcId="{2E936190-262E-4FF0-9A9D-2EDB65F78EB7}" destId="{D57669B9-C0D8-4303-96C6-FF221CBF10A5}" srcOrd="0" destOrd="0" presId="urn:microsoft.com/office/officeart/2005/8/layout/vList2"/>
    <dgm:cxn modelId="{5D1DB475-0780-4438-9B6D-4914A49D03BF}" type="presOf" srcId="{6E5E2CDE-0286-4A40-A36D-CAC24F4EB0BC}" destId="{3A1B753C-5E56-4E95-838A-6910E261FC46}" srcOrd="0" destOrd="0" presId="urn:microsoft.com/office/officeart/2005/8/layout/vList2"/>
    <dgm:cxn modelId="{C07A897C-0DDB-4485-8827-61B8D168707E}" type="presOf" srcId="{2E593A7A-1D26-4E7D-BC23-2001231915A6}" destId="{651C7490-FF0B-49A2-970B-32DBE8A652A7}" srcOrd="0" destOrd="0" presId="urn:microsoft.com/office/officeart/2005/8/layout/vList2"/>
    <dgm:cxn modelId="{63347EAD-D36B-43C0-8D7A-1804D11FE0A2}" srcId="{2E593A7A-1D26-4E7D-BC23-2001231915A6}" destId="{2E936190-262E-4FF0-9A9D-2EDB65F78EB7}" srcOrd="2" destOrd="0" parTransId="{E1798901-C0DE-462C-9DB7-42EE9996876C}" sibTransId="{881C7CFC-9496-4C00-AEA3-EC1470AE748B}"/>
    <dgm:cxn modelId="{2EAF79FD-42D6-4E15-967E-34F796FDCE64}" srcId="{2E593A7A-1D26-4E7D-BC23-2001231915A6}" destId="{2B68261C-ABE7-47C9-8031-DA556721240B}" srcOrd="1" destOrd="0" parTransId="{CDBCE599-7C1B-4072-8F27-A9FDA07B389B}" sibTransId="{DC4D301C-49A8-4BA6-93FE-635F44ECABCC}"/>
    <dgm:cxn modelId="{CAE0530E-9DA2-4FF1-9A2E-BDE446249B26}" type="presOf" srcId="{2B68261C-ABE7-47C9-8031-DA556721240B}" destId="{4EF0B4B3-653B-4A1E-B414-444BE7F8EEE8}" srcOrd="0" destOrd="0" presId="urn:microsoft.com/office/officeart/2005/8/layout/vList2"/>
    <dgm:cxn modelId="{2F0880D4-1DFF-45A2-B959-C6A9BDD543F2}" type="presParOf" srcId="{651C7490-FF0B-49A2-970B-32DBE8A652A7}" destId="{3A1B753C-5E56-4E95-838A-6910E261FC46}" srcOrd="0" destOrd="0" presId="urn:microsoft.com/office/officeart/2005/8/layout/vList2"/>
    <dgm:cxn modelId="{609273AF-CCDC-4EF3-B0F7-1D144B1B7C16}" type="presParOf" srcId="{651C7490-FF0B-49A2-970B-32DBE8A652A7}" destId="{2FB443A2-B034-4F81-A952-1E0A21815AC0}" srcOrd="1" destOrd="0" presId="urn:microsoft.com/office/officeart/2005/8/layout/vList2"/>
    <dgm:cxn modelId="{1C18CFBA-D844-46A4-9C60-F6343F009E35}" type="presParOf" srcId="{651C7490-FF0B-49A2-970B-32DBE8A652A7}" destId="{4EF0B4B3-653B-4A1E-B414-444BE7F8EEE8}" srcOrd="2" destOrd="0" presId="urn:microsoft.com/office/officeart/2005/8/layout/vList2"/>
    <dgm:cxn modelId="{3F2E7AD1-3B29-4143-8583-09FB8287C87D}" type="presParOf" srcId="{651C7490-FF0B-49A2-970B-32DBE8A652A7}" destId="{14CA804F-9763-4786-8ACA-2FAA22F2FC9F}" srcOrd="3" destOrd="0" presId="urn:microsoft.com/office/officeart/2005/8/layout/vList2"/>
    <dgm:cxn modelId="{D739E0F1-FBA7-4782-A95D-FA39DCAE8505}" type="presParOf" srcId="{651C7490-FF0B-49A2-970B-32DBE8A652A7}" destId="{D57669B9-C0D8-4303-96C6-FF221CBF10A5}"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52EC6CC-30BC-4EF8-9CFE-7351A4440E74}"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C5AEEC46-F09D-452F-8F95-2780E6D05293}">
      <dgm:prSet/>
      <dgm:spPr>
        <a:solidFill>
          <a:srgbClr val="002060"/>
        </a:solidFill>
      </dgm:spPr>
      <dgm:t>
        <a:bodyPr/>
        <a:lstStyle/>
        <a:p>
          <a:pPr rtl="0"/>
          <a:r>
            <a:rPr lang="es-CO" dirty="0" smtClean="0"/>
            <a:t>Cristo vino a nuestro mundo para desarrollar ese carácter perfecto que demanda la ley </a:t>
          </a:r>
          <a:r>
            <a:rPr lang="es-CO" b="1" u="sng" dirty="0" smtClean="0"/>
            <a:t>(Mateo 5:48)</a:t>
          </a:r>
          <a:r>
            <a:rPr lang="es-CO" b="1" u="none" dirty="0" smtClean="0"/>
            <a:t>. </a:t>
          </a:r>
          <a:r>
            <a:rPr lang="es-CO" dirty="0" smtClean="0"/>
            <a:t>Y el pudo desarrollar ese carácter y pudo obedecer la ley a la perfección </a:t>
          </a:r>
          <a:r>
            <a:rPr lang="es-CO" b="1" u="sng" dirty="0" smtClean="0"/>
            <a:t>(Romanos 2:13; Filipenses 2:8)</a:t>
          </a:r>
          <a:r>
            <a:rPr lang="es-CO" b="1" u="none" dirty="0" smtClean="0"/>
            <a:t> </a:t>
          </a:r>
          <a:r>
            <a:rPr lang="es-CO" dirty="0" smtClean="0"/>
            <a:t>porque él sí tenía capacidad para amar </a:t>
          </a:r>
          <a:r>
            <a:rPr lang="es-CO" b="1" u="sng" dirty="0" smtClean="0"/>
            <a:t>(Juan 13:1)</a:t>
          </a:r>
          <a:r>
            <a:rPr lang="es-CO" dirty="0" smtClean="0"/>
            <a:t>, y el amor verdadero obedece la ley </a:t>
          </a:r>
          <a:r>
            <a:rPr lang="es-CO" b="1" u="sng" dirty="0" smtClean="0"/>
            <a:t>(Romanos 13:10)</a:t>
          </a:r>
          <a:r>
            <a:rPr lang="es-CO" dirty="0" smtClean="0"/>
            <a:t>.</a:t>
          </a:r>
          <a:endParaRPr lang="es-CO" dirty="0"/>
        </a:p>
      </dgm:t>
    </dgm:pt>
    <dgm:pt modelId="{111C158A-9CD6-4D00-97C6-8C29A0C8B5B7}" type="parTrans" cxnId="{A1A84AB0-B97D-4E23-B40B-FF1A6DEEE593}">
      <dgm:prSet/>
      <dgm:spPr/>
      <dgm:t>
        <a:bodyPr/>
        <a:lstStyle/>
        <a:p>
          <a:endParaRPr lang="es-CO"/>
        </a:p>
      </dgm:t>
    </dgm:pt>
    <dgm:pt modelId="{D791A85D-64B1-412F-8D1E-79912D00BE54}" type="sibTrans" cxnId="{A1A84AB0-B97D-4E23-B40B-FF1A6DEEE593}">
      <dgm:prSet/>
      <dgm:spPr/>
      <dgm:t>
        <a:bodyPr/>
        <a:lstStyle/>
        <a:p>
          <a:endParaRPr lang="es-CO"/>
        </a:p>
      </dgm:t>
    </dgm:pt>
    <dgm:pt modelId="{9F12A4A5-38B3-4E51-95D8-5017261876B7}">
      <dgm:prSet/>
      <dgm:spPr>
        <a:solidFill>
          <a:srgbClr val="FF0000"/>
        </a:solidFill>
      </dgm:spPr>
      <dgm:t>
        <a:bodyPr/>
        <a:lstStyle/>
        <a:p>
          <a:pPr rtl="0"/>
          <a:r>
            <a:rPr lang="es-CO" dirty="0" smtClean="0"/>
            <a:t>El murió por nuestros pecados para pagar la “paga del pecado que es muerte” (</a:t>
          </a:r>
          <a:r>
            <a:rPr lang="es-CO" b="1" u="sng" dirty="0" smtClean="0"/>
            <a:t>Romanos 6:13</a:t>
          </a:r>
          <a:r>
            <a:rPr lang="es-CO" dirty="0" smtClean="0"/>
            <a:t>) y “muerte segunda” (</a:t>
          </a:r>
          <a:r>
            <a:rPr lang="es-CO" b="1" u="sng" dirty="0" smtClean="0"/>
            <a:t>Apocalipsis 21:8</a:t>
          </a:r>
          <a:r>
            <a:rPr lang="es-CO" dirty="0" smtClean="0"/>
            <a:t>), y posteriormente ascendió al Santuario Celestial para ser nuestro gran Sumo Sacerdote (</a:t>
          </a:r>
          <a:r>
            <a:rPr lang="es-CO" b="1" u="sng" dirty="0" smtClean="0"/>
            <a:t>Hebreos 8:1-3</a:t>
          </a:r>
          <a:r>
            <a:rPr lang="es-CO" dirty="0" smtClean="0"/>
            <a:t>).</a:t>
          </a:r>
          <a:endParaRPr lang="es-CO" dirty="0"/>
        </a:p>
      </dgm:t>
    </dgm:pt>
    <dgm:pt modelId="{6152C6D5-D658-4F11-8E7F-C0893BE05DEE}" type="parTrans" cxnId="{15DCB2E1-1C22-4A0D-9F12-0DDB7BE2DE45}">
      <dgm:prSet/>
      <dgm:spPr/>
      <dgm:t>
        <a:bodyPr/>
        <a:lstStyle/>
        <a:p>
          <a:endParaRPr lang="es-CO"/>
        </a:p>
      </dgm:t>
    </dgm:pt>
    <dgm:pt modelId="{B5451512-78D9-4931-B742-BA1FD3CF8211}" type="sibTrans" cxnId="{15DCB2E1-1C22-4A0D-9F12-0DDB7BE2DE45}">
      <dgm:prSet/>
      <dgm:spPr/>
      <dgm:t>
        <a:bodyPr/>
        <a:lstStyle/>
        <a:p>
          <a:endParaRPr lang="es-CO"/>
        </a:p>
      </dgm:t>
    </dgm:pt>
    <dgm:pt modelId="{61ACBA15-38D4-4222-944E-B98FC80A9E04}">
      <dgm:prSet/>
      <dgm:spPr>
        <a:solidFill>
          <a:schemeClr val="accent2">
            <a:lumMod val="60000"/>
            <a:lumOff val="40000"/>
          </a:schemeClr>
        </a:solidFill>
      </dgm:spPr>
      <dgm:t>
        <a:bodyPr/>
        <a:lstStyle/>
        <a:p>
          <a:pPr rtl="0"/>
          <a:r>
            <a:rPr lang="es-CO" b="1" dirty="0" smtClean="0">
              <a:solidFill>
                <a:srgbClr val="002060"/>
              </a:solidFill>
            </a:rPr>
            <a:t>Como ya hemos estudiado anteriormente, los hombres, por nuestros propios esfuerzos podemos modelarnos y renunciar a ciertos malos hábitos.</a:t>
          </a:r>
          <a:endParaRPr lang="es-CO" b="1" dirty="0">
            <a:solidFill>
              <a:srgbClr val="002060"/>
            </a:solidFill>
          </a:endParaRPr>
        </a:p>
      </dgm:t>
    </dgm:pt>
    <dgm:pt modelId="{046AD83F-4427-45B1-A00F-B1F2BA16C4D9}" type="parTrans" cxnId="{31A19CC8-EBBD-494C-BC44-DEA00C96A177}">
      <dgm:prSet/>
      <dgm:spPr/>
      <dgm:t>
        <a:bodyPr/>
        <a:lstStyle/>
        <a:p>
          <a:endParaRPr lang="es-CO"/>
        </a:p>
      </dgm:t>
    </dgm:pt>
    <dgm:pt modelId="{0751DCC8-4040-4A25-9080-578127520A81}" type="sibTrans" cxnId="{31A19CC8-EBBD-494C-BC44-DEA00C96A177}">
      <dgm:prSet/>
      <dgm:spPr/>
      <dgm:t>
        <a:bodyPr/>
        <a:lstStyle/>
        <a:p>
          <a:endParaRPr lang="es-CO"/>
        </a:p>
      </dgm:t>
    </dgm:pt>
    <dgm:pt modelId="{ECF62290-1244-4782-9DE6-0BF97E76826C}" type="pres">
      <dgm:prSet presAssocID="{B52EC6CC-30BC-4EF8-9CFE-7351A4440E74}" presName="linear" presStyleCnt="0">
        <dgm:presLayoutVars>
          <dgm:animLvl val="lvl"/>
          <dgm:resizeHandles val="exact"/>
        </dgm:presLayoutVars>
      </dgm:prSet>
      <dgm:spPr/>
      <dgm:t>
        <a:bodyPr/>
        <a:lstStyle/>
        <a:p>
          <a:endParaRPr lang="es-CO"/>
        </a:p>
      </dgm:t>
    </dgm:pt>
    <dgm:pt modelId="{7455ECBE-5F20-42DD-8382-25520F366208}" type="pres">
      <dgm:prSet presAssocID="{C5AEEC46-F09D-452F-8F95-2780E6D05293}" presName="parentText" presStyleLbl="node1" presStyleIdx="0" presStyleCnt="3">
        <dgm:presLayoutVars>
          <dgm:chMax val="0"/>
          <dgm:bulletEnabled val="1"/>
        </dgm:presLayoutVars>
      </dgm:prSet>
      <dgm:spPr/>
      <dgm:t>
        <a:bodyPr/>
        <a:lstStyle/>
        <a:p>
          <a:endParaRPr lang="es-CO"/>
        </a:p>
      </dgm:t>
    </dgm:pt>
    <dgm:pt modelId="{AFAA637B-B4E9-4157-B9FC-BA745AEA64B9}" type="pres">
      <dgm:prSet presAssocID="{D791A85D-64B1-412F-8D1E-79912D00BE54}" presName="spacer" presStyleCnt="0"/>
      <dgm:spPr/>
    </dgm:pt>
    <dgm:pt modelId="{AD2C681A-AE00-482B-A6BF-E6E875DD3B44}" type="pres">
      <dgm:prSet presAssocID="{9F12A4A5-38B3-4E51-95D8-5017261876B7}" presName="parentText" presStyleLbl="node1" presStyleIdx="1" presStyleCnt="3">
        <dgm:presLayoutVars>
          <dgm:chMax val="0"/>
          <dgm:bulletEnabled val="1"/>
        </dgm:presLayoutVars>
      </dgm:prSet>
      <dgm:spPr/>
      <dgm:t>
        <a:bodyPr/>
        <a:lstStyle/>
        <a:p>
          <a:endParaRPr lang="es-CO"/>
        </a:p>
      </dgm:t>
    </dgm:pt>
    <dgm:pt modelId="{36A92D05-8FBA-4DF4-A4AF-8358C88D36A9}" type="pres">
      <dgm:prSet presAssocID="{B5451512-78D9-4931-B742-BA1FD3CF8211}" presName="spacer" presStyleCnt="0"/>
      <dgm:spPr/>
    </dgm:pt>
    <dgm:pt modelId="{845A1648-200E-41F7-B700-6B1D129DE850}" type="pres">
      <dgm:prSet presAssocID="{61ACBA15-38D4-4222-944E-B98FC80A9E04}" presName="parentText" presStyleLbl="node1" presStyleIdx="2" presStyleCnt="3">
        <dgm:presLayoutVars>
          <dgm:chMax val="0"/>
          <dgm:bulletEnabled val="1"/>
        </dgm:presLayoutVars>
      </dgm:prSet>
      <dgm:spPr/>
      <dgm:t>
        <a:bodyPr/>
        <a:lstStyle/>
        <a:p>
          <a:endParaRPr lang="es-CO"/>
        </a:p>
      </dgm:t>
    </dgm:pt>
  </dgm:ptLst>
  <dgm:cxnLst>
    <dgm:cxn modelId="{A1A84AB0-B97D-4E23-B40B-FF1A6DEEE593}" srcId="{B52EC6CC-30BC-4EF8-9CFE-7351A4440E74}" destId="{C5AEEC46-F09D-452F-8F95-2780E6D05293}" srcOrd="0" destOrd="0" parTransId="{111C158A-9CD6-4D00-97C6-8C29A0C8B5B7}" sibTransId="{D791A85D-64B1-412F-8D1E-79912D00BE54}"/>
    <dgm:cxn modelId="{15DCB2E1-1C22-4A0D-9F12-0DDB7BE2DE45}" srcId="{B52EC6CC-30BC-4EF8-9CFE-7351A4440E74}" destId="{9F12A4A5-38B3-4E51-95D8-5017261876B7}" srcOrd="1" destOrd="0" parTransId="{6152C6D5-D658-4F11-8E7F-C0893BE05DEE}" sibTransId="{B5451512-78D9-4931-B742-BA1FD3CF8211}"/>
    <dgm:cxn modelId="{04C4DEE3-6114-469B-B41C-5DD07F803406}" type="presOf" srcId="{C5AEEC46-F09D-452F-8F95-2780E6D05293}" destId="{7455ECBE-5F20-42DD-8382-25520F366208}" srcOrd="0" destOrd="0" presId="urn:microsoft.com/office/officeart/2005/8/layout/vList2"/>
    <dgm:cxn modelId="{C5C12BA5-39DE-4C05-8F46-9107C5FDEDC4}" type="presOf" srcId="{9F12A4A5-38B3-4E51-95D8-5017261876B7}" destId="{AD2C681A-AE00-482B-A6BF-E6E875DD3B44}" srcOrd="0" destOrd="0" presId="urn:microsoft.com/office/officeart/2005/8/layout/vList2"/>
    <dgm:cxn modelId="{5BF064B2-8203-4C9F-9F5D-17FB9CA24A50}" type="presOf" srcId="{B52EC6CC-30BC-4EF8-9CFE-7351A4440E74}" destId="{ECF62290-1244-4782-9DE6-0BF97E76826C}" srcOrd="0" destOrd="0" presId="urn:microsoft.com/office/officeart/2005/8/layout/vList2"/>
    <dgm:cxn modelId="{31A19CC8-EBBD-494C-BC44-DEA00C96A177}" srcId="{B52EC6CC-30BC-4EF8-9CFE-7351A4440E74}" destId="{61ACBA15-38D4-4222-944E-B98FC80A9E04}" srcOrd="2" destOrd="0" parTransId="{046AD83F-4427-45B1-A00F-B1F2BA16C4D9}" sibTransId="{0751DCC8-4040-4A25-9080-578127520A81}"/>
    <dgm:cxn modelId="{49FCC69A-3F20-4552-AA78-86D6444CEA9D}" type="presOf" srcId="{61ACBA15-38D4-4222-944E-B98FC80A9E04}" destId="{845A1648-200E-41F7-B700-6B1D129DE850}" srcOrd="0" destOrd="0" presId="urn:microsoft.com/office/officeart/2005/8/layout/vList2"/>
    <dgm:cxn modelId="{585D2958-EAD9-4CCE-8E30-C30B2ABC08C6}" type="presParOf" srcId="{ECF62290-1244-4782-9DE6-0BF97E76826C}" destId="{7455ECBE-5F20-42DD-8382-25520F366208}" srcOrd="0" destOrd="0" presId="urn:microsoft.com/office/officeart/2005/8/layout/vList2"/>
    <dgm:cxn modelId="{41EE8F65-2EDF-4A24-9823-26B7DC1E8E3C}" type="presParOf" srcId="{ECF62290-1244-4782-9DE6-0BF97E76826C}" destId="{AFAA637B-B4E9-4157-B9FC-BA745AEA64B9}" srcOrd="1" destOrd="0" presId="urn:microsoft.com/office/officeart/2005/8/layout/vList2"/>
    <dgm:cxn modelId="{D471DF40-B573-4471-91E3-E15D1A8642DC}" type="presParOf" srcId="{ECF62290-1244-4782-9DE6-0BF97E76826C}" destId="{AD2C681A-AE00-482B-A6BF-E6E875DD3B44}" srcOrd="2" destOrd="0" presId="urn:microsoft.com/office/officeart/2005/8/layout/vList2"/>
    <dgm:cxn modelId="{C5B43012-903C-40F1-907D-082215DA1F8C}" type="presParOf" srcId="{ECF62290-1244-4782-9DE6-0BF97E76826C}" destId="{36A92D05-8FBA-4DF4-A4AF-8358C88D36A9}" srcOrd="3" destOrd="0" presId="urn:microsoft.com/office/officeart/2005/8/layout/vList2"/>
    <dgm:cxn modelId="{B8866B53-A66D-46FB-BE44-6F72D2C21E20}" type="presParOf" srcId="{ECF62290-1244-4782-9DE6-0BF97E76826C}" destId="{845A1648-200E-41F7-B700-6B1D129DE850}"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C83FF203-08A9-4871-9E4D-9B1B36175249}"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5C836B53-0443-421F-8349-86AC32FB656C}">
      <dgm:prSet/>
      <dgm:spPr>
        <a:solidFill>
          <a:schemeClr val="accent2"/>
        </a:solidFill>
      </dgm:spPr>
      <dgm:t>
        <a:bodyPr/>
        <a:lstStyle/>
        <a:p>
          <a:pPr rtl="0"/>
          <a:r>
            <a:rPr lang="es-CO" b="1" u="sng" dirty="0" smtClean="0"/>
            <a:t>DTG pg. 551.2 </a:t>
          </a:r>
          <a:r>
            <a:rPr lang="es-CO" dirty="0" smtClean="0"/>
            <a:t>– “Muchas personas se modelan, pulen y hermosean por sus propios esfuerzos, pero no pueden llegar a ser ‘</a:t>
          </a:r>
          <a:r>
            <a:rPr lang="es-CO" b="1" dirty="0" smtClean="0">
              <a:latin typeface="Agency FB" pitchFamily="34" charset="0"/>
            </a:rPr>
            <a:t>piedras vivas</a:t>
          </a:r>
          <a:r>
            <a:rPr lang="es-CO" dirty="0" smtClean="0"/>
            <a:t>,’ porque no están en comunión con Cristo. Sin esta comunión, el hombre no puede salvarse. Sin la vida de Cristo en nosotros, no podemos resistir los embates de la tentación.”</a:t>
          </a:r>
          <a:endParaRPr lang="es-CO" dirty="0"/>
        </a:p>
      </dgm:t>
    </dgm:pt>
    <dgm:pt modelId="{6AC4FABC-0F38-4C01-AE31-B4796F6EB5C9}" type="parTrans" cxnId="{F1EEEC96-29A2-43B9-B0E2-1719DC98FD6F}">
      <dgm:prSet/>
      <dgm:spPr/>
      <dgm:t>
        <a:bodyPr/>
        <a:lstStyle/>
        <a:p>
          <a:endParaRPr lang="es-CO"/>
        </a:p>
      </dgm:t>
    </dgm:pt>
    <dgm:pt modelId="{4EE007D0-4678-4712-9D26-50C47C2E430D}" type="sibTrans" cxnId="{F1EEEC96-29A2-43B9-B0E2-1719DC98FD6F}">
      <dgm:prSet/>
      <dgm:spPr/>
      <dgm:t>
        <a:bodyPr/>
        <a:lstStyle/>
        <a:p>
          <a:endParaRPr lang="es-CO"/>
        </a:p>
      </dgm:t>
    </dgm:pt>
    <dgm:pt modelId="{C9E11441-F9F2-4DA6-83BA-1EB84C8BDF5A}">
      <dgm:prSet/>
      <dgm:spPr>
        <a:solidFill>
          <a:schemeClr val="accent2">
            <a:lumMod val="40000"/>
            <a:lumOff val="60000"/>
          </a:schemeClr>
        </a:solidFill>
      </dgm:spPr>
      <dgm:t>
        <a:bodyPr/>
        <a:lstStyle/>
        <a:p>
          <a:pPr rtl="0"/>
          <a:r>
            <a:rPr lang="es-CO" b="1" u="sng" dirty="0" smtClean="0">
              <a:solidFill>
                <a:srgbClr val="002060"/>
              </a:solidFill>
            </a:rPr>
            <a:t>Si por mis propios esfuerzos me pulo, hermoseo, modelo, me modelaré a la semejanza de mi padre el diablo</a:t>
          </a:r>
          <a:r>
            <a:rPr lang="es-CO" b="1" dirty="0" smtClean="0">
              <a:solidFill>
                <a:srgbClr val="002060"/>
              </a:solidFill>
            </a:rPr>
            <a:t>. Es por esto que necesito del Ministerio Sacerdotal Celestial de Cristo. </a:t>
          </a:r>
          <a:r>
            <a:rPr lang="es-CO" b="1" u="sng" dirty="0" smtClean="0">
              <a:solidFill>
                <a:srgbClr val="002060"/>
              </a:solidFill>
            </a:rPr>
            <a:t>Primero:</a:t>
          </a:r>
          <a:r>
            <a:rPr lang="es-CO" b="1" dirty="0" smtClean="0">
              <a:solidFill>
                <a:srgbClr val="002060"/>
              </a:solidFill>
            </a:rPr>
            <a:t> para ser declarado obediente en el cielo, </a:t>
          </a:r>
          <a:r>
            <a:rPr lang="es-CO" b="1" u="sng" dirty="0" smtClean="0">
              <a:solidFill>
                <a:srgbClr val="002060"/>
              </a:solidFill>
            </a:rPr>
            <a:t>Segundo</a:t>
          </a:r>
          <a:r>
            <a:rPr lang="es-CO" b="1" dirty="0" smtClean="0">
              <a:solidFill>
                <a:srgbClr val="002060"/>
              </a:solidFill>
            </a:rPr>
            <a:t>: para que Cristo derrame sobre mí la lluvia temprana—al Espíritu Santo como agente regenerador.</a:t>
          </a:r>
          <a:endParaRPr lang="es-CO" b="1" dirty="0">
            <a:solidFill>
              <a:srgbClr val="002060"/>
            </a:solidFill>
          </a:endParaRPr>
        </a:p>
      </dgm:t>
    </dgm:pt>
    <dgm:pt modelId="{718F74C8-3652-431D-8085-CB783D7324C6}" type="parTrans" cxnId="{79F05359-D924-4E3E-A0AD-C88A33C6C5B1}">
      <dgm:prSet/>
      <dgm:spPr/>
      <dgm:t>
        <a:bodyPr/>
        <a:lstStyle/>
        <a:p>
          <a:endParaRPr lang="es-CO"/>
        </a:p>
      </dgm:t>
    </dgm:pt>
    <dgm:pt modelId="{E1CD4328-FF4A-433D-B6BD-8944DD596EAF}" type="sibTrans" cxnId="{79F05359-D924-4E3E-A0AD-C88A33C6C5B1}">
      <dgm:prSet/>
      <dgm:spPr/>
      <dgm:t>
        <a:bodyPr/>
        <a:lstStyle/>
        <a:p>
          <a:endParaRPr lang="es-CO"/>
        </a:p>
      </dgm:t>
    </dgm:pt>
    <dgm:pt modelId="{7F101897-5C4C-415B-8198-004A7426A369}">
      <dgm:prSet custT="1"/>
      <dgm:spPr>
        <a:solidFill>
          <a:schemeClr val="bg2">
            <a:lumMod val="50000"/>
          </a:schemeClr>
        </a:solidFill>
      </dgm:spPr>
      <dgm:t>
        <a:bodyPr/>
        <a:lstStyle/>
        <a:p>
          <a:pPr rtl="0"/>
          <a:r>
            <a:rPr lang="es-CO" sz="2800" b="1" dirty="0" smtClean="0"/>
            <a:t>Pero, para que el Ministerio Sacerdotal Celestial de Cristo pueda tener valor alguno, primeramente, qué debemos hacer?</a:t>
          </a:r>
          <a:endParaRPr lang="es-CO" sz="2800" b="1" dirty="0"/>
        </a:p>
      </dgm:t>
    </dgm:pt>
    <dgm:pt modelId="{036CACB8-0F91-4D29-BCA2-C72FDA1699BC}" type="parTrans" cxnId="{3B1E56E8-46E2-4AA1-AD67-3C1EC3355D00}">
      <dgm:prSet/>
      <dgm:spPr/>
      <dgm:t>
        <a:bodyPr/>
        <a:lstStyle/>
        <a:p>
          <a:endParaRPr lang="es-CO"/>
        </a:p>
      </dgm:t>
    </dgm:pt>
    <dgm:pt modelId="{DEA24BAB-EBC1-4B2B-B027-238D01863B53}" type="sibTrans" cxnId="{3B1E56E8-46E2-4AA1-AD67-3C1EC3355D00}">
      <dgm:prSet/>
      <dgm:spPr/>
      <dgm:t>
        <a:bodyPr/>
        <a:lstStyle/>
        <a:p>
          <a:endParaRPr lang="es-CO"/>
        </a:p>
      </dgm:t>
    </dgm:pt>
    <dgm:pt modelId="{E499E375-1DD7-429C-837F-99AD32D1D566}" type="pres">
      <dgm:prSet presAssocID="{C83FF203-08A9-4871-9E4D-9B1B36175249}" presName="linear" presStyleCnt="0">
        <dgm:presLayoutVars>
          <dgm:animLvl val="lvl"/>
          <dgm:resizeHandles val="exact"/>
        </dgm:presLayoutVars>
      </dgm:prSet>
      <dgm:spPr/>
      <dgm:t>
        <a:bodyPr/>
        <a:lstStyle/>
        <a:p>
          <a:endParaRPr lang="es-CO"/>
        </a:p>
      </dgm:t>
    </dgm:pt>
    <dgm:pt modelId="{1EF1CD8D-496E-48BF-87FD-08F53FF7D035}" type="pres">
      <dgm:prSet presAssocID="{5C836B53-0443-421F-8349-86AC32FB656C}" presName="parentText" presStyleLbl="node1" presStyleIdx="0" presStyleCnt="3">
        <dgm:presLayoutVars>
          <dgm:chMax val="0"/>
          <dgm:bulletEnabled val="1"/>
        </dgm:presLayoutVars>
      </dgm:prSet>
      <dgm:spPr/>
      <dgm:t>
        <a:bodyPr/>
        <a:lstStyle/>
        <a:p>
          <a:endParaRPr lang="es-CO"/>
        </a:p>
      </dgm:t>
    </dgm:pt>
    <dgm:pt modelId="{3CE2D23E-FC5D-4B30-9901-97B637A1B58B}" type="pres">
      <dgm:prSet presAssocID="{4EE007D0-4678-4712-9D26-50C47C2E430D}" presName="spacer" presStyleCnt="0"/>
      <dgm:spPr/>
    </dgm:pt>
    <dgm:pt modelId="{5049A3FE-E40D-49F2-93AC-7EE2438B3368}" type="pres">
      <dgm:prSet presAssocID="{C9E11441-F9F2-4DA6-83BA-1EB84C8BDF5A}" presName="parentText" presStyleLbl="node1" presStyleIdx="1" presStyleCnt="3">
        <dgm:presLayoutVars>
          <dgm:chMax val="0"/>
          <dgm:bulletEnabled val="1"/>
        </dgm:presLayoutVars>
      </dgm:prSet>
      <dgm:spPr/>
      <dgm:t>
        <a:bodyPr/>
        <a:lstStyle/>
        <a:p>
          <a:endParaRPr lang="es-CO"/>
        </a:p>
      </dgm:t>
    </dgm:pt>
    <dgm:pt modelId="{47B5ABCD-381C-4E9B-98FB-94839B8E7BDF}" type="pres">
      <dgm:prSet presAssocID="{E1CD4328-FF4A-433D-B6BD-8944DD596EAF}" presName="spacer" presStyleCnt="0"/>
      <dgm:spPr/>
    </dgm:pt>
    <dgm:pt modelId="{B827156A-8B07-48B4-83CD-20AE7A9022E5}" type="pres">
      <dgm:prSet presAssocID="{7F101897-5C4C-415B-8198-004A7426A369}" presName="parentText" presStyleLbl="node1" presStyleIdx="2" presStyleCnt="3">
        <dgm:presLayoutVars>
          <dgm:chMax val="0"/>
          <dgm:bulletEnabled val="1"/>
        </dgm:presLayoutVars>
      </dgm:prSet>
      <dgm:spPr/>
      <dgm:t>
        <a:bodyPr/>
        <a:lstStyle/>
        <a:p>
          <a:endParaRPr lang="es-CO"/>
        </a:p>
      </dgm:t>
    </dgm:pt>
  </dgm:ptLst>
  <dgm:cxnLst>
    <dgm:cxn modelId="{34A6FEA9-ECB1-4166-B6CE-554A4EAC3BF1}" type="presOf" srcId="{C9E11441-F9F2-4DA6-83BA-1EB84C8BDF5A}" destId="{5049A3FE-E40D-49F2-93AC-7EE2438B3368}" srcOrd="0" destOrd="0" presId="urn:microsoft.com/office/officeart/2005/8/layout/vList2"/>
    <dgm:cxn modelId="{79F05359-D924-4E3E-A0AD-C88A33C6C5B1}" srcId="{C83FF203-08A9-4871-9E4D-9B1B36175249}" destId="{C9E11441-F9F2-4DA6-83BA-1EB84C8BDF5A}" srcOrd="1" destOrd="0" parTransId="{718F74C8-3652-431D-8085-CB783D7324C6}" sibTransId="{E1CD4328-FF4A-433D-B6BD-8944DD596EAF}"/>
    <dgm:cxn modelId="{E52A15CB-6041-47F5-AF28-830A5B86B4A5}" type="presOf" srcId="{7F101897-5C4C-415B-8198-004A7426A369}" destId="{B827156A-8B07-48B4-83CD-20AE7A9022E5}" srcOrd="0" destOrd="0" presId="urn:microsoft.com/office/officeart/2005/8/layout/vList2"/>
    <dgm:cxn modelId="{3B1E56E8-46E2-4AA1-AD67-3C1EC3355D00}" srcId="{C83FF203-08A9-4871-9E4D-9B1B36175249}" destId="{7F101897-5C4C-415B-8198-004A7426A369}" srcOrd="2" destOrd="0" parTransId="{036CACB8-0F91-4D29-BCA2-C72FDA1699BC}" sibTransId="{DEA24BAB-EBC1-4B2B-B027-238D01863B53}"/>
    <dgm:cxn modelId="{4CB5B444-F196-470D-8F07-574B8C68DA54}" type="presOf" srcId="{5C836B53-0443-421F-8349-86AC32FB656C}" destId="{1EF1CD8D-496E-48BF-87FD-08F53FF7D035}" srcOrd="0" destOrd="0" presId="urn:microsoft.com/office/officeart/2005/8/layout/vList2"/>
    <dgm:cxn modelId="{F1EEEC96-29A2-43B9-B0E2-1719DC98FD6F}" srcId="{C83FF203-08A9-4871-9E4D-9B1B36175249}" destId="{5C836B53-0443-421F-8349-86AC32FB656C}" srcOrd="0" destOrd="0" parTransId="{6AC4FABC-0F38-4C01-AE31-B4796F6EB5C9}" sibTransId="{4EE007D0-4678-4712-9D26-50C47C2E430D}"/>
    <dgm:cxn modelId="{9A5D8E93-55F4-4452-9356-54123C002F3C}" type="presOf" srcId="{C83FF203-08A9-4871-9E4D-9B1B36175249}" destId="{E499E375-1DD7-429C-837F-99AD32D1D566}" srcOrd="0" destOrd="0" presId="urn:microsoft.com/office/officeart/2005/8/layout/vList2"/>
    <dgm:cxn modelId="{EB76043B-B902-4A11-9F16-A6B75A080F3C}" type="presParOf" srcId="{E499E375-1DD7-429C-837F-99AD32D1D566}" destId="{1EF1CD8D-496E-48BF-87FD-08F53FF7D035}" srcOrd="0" destOrd="0" presId="urn:microsoft.com/office/officeart/2005/8/layout/vList2"/>
    <dgm:cxn modelId="{8B2C4E56-38A6-475F-936C-4ED2728C2D6C}" type="presParOf" srcId="{E499E375-1DD7-429C-837F-99AD32D1D566}" destId="{3CE2D23E-FC5D-4B30-9901-97B637A1B58B}" srcOrd="1" destOrd="0" presId="urn:microsoft.com/office/officeart/2005/8/layout/vList2"/>
    <dgm:cxn modelId="{68A6853F-5A81-4F19-9858-C583247B5F46}" type="presParOf" srcId="{E499E375-1DD7-429C-837F-99AD32D1D566}" destId="{5049A3FE-E40D-49F2-93AC-7EE2438B3368}" srcOrd="2" destOrd="0" presId="urn:microsoft.com/office/officeart/2005/8/layout/vList2"/>
    <dgm:cxn modelId="{5CB2B6B8-6A6D-43A6-9070-DF8230A1A8B3}" type="presParOf" srcId="{E499E375-1DD7-429C-837F-99AD32D1D566}" destId="{47B5ABCD-381C-4E9B-98FB-94839B8E7BDF}" srcOrd="3" destOrd="0" presId="urn:microsoft.com/office/officeart/2005/8/layout/vList2"/>
    <dgm:cxn modelId="{A82A5B9C-6258-48BC-BAA4-C9077C231456}" type="presParOf" srcId="{E499E375-1DD7-429C-837F-99AD32D1D566}" destId="{B827156A-8B07-48B4-83CD-20AE7A9022E5}"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5AD06C5B-4D28-41DC-A826-50C64B07A303}"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585B73C7-D4C0-4210-9C64-EE0ABCA7623A}">
      <dgm:prSet/>
      <dgm:spPr>
        <a:solidFill>
          <a:srgbClr val="002060"/>
        </a:solidFill>
      </dgm:spPr>
      <dgm:t>
        <a:bodyPr/>
        <a:lstStyle/>
        <a:p>
          <a:pPr rtl="0"/>
          <a:r>
            <a:rPr lang="es-CO" b="1" u="sng" dirty="0" smtClean="0"/>
            <a:t>CPI pg. 195.3 </a:t>
          </a:r>
          <a:r>
            <a:rPr lang="es-CO" dirty="0" smtClean="0"/>
            <a:t>– “Si usted consiente en vanas imaginaciones, permitiendo que su mente se ocupe de temas impuros, en cierto grado es tan culpable delante de Dios como si sus pensamientos se tradujeran en acción. Todo lo que impide la acción es la falta de oportunidad.</a:t>
          </a:r>
          <a:endParaRPr lang="es-CO" dirty="0"/>
        </a:p>
      </dgm:t>
    </dgm:pt>
    <dgm:pt modelId="{A646E7CB-1878-4A91-892E-1BE3E95DF565}" type="parTrans" cxnId="{71254FEE-FB90-4339-88AD-4D4A575E16DB}">
      <dgm:prSet/>
      <dgm:spPr/>
      <dgm:t>
        <a:bodyPr/>
        <a:lstStyle/>
        <a:p>
          <a:endParaRPr lang="es-CO"/>
        </a:p>
      </dgm:t>
    </dgm:pt>
    <dgm:pt modelId="{4A144786-FA84-49FD-9042-05E0F2E61679}" type="sibTrans" cxnId="{71254FEE-FB90-4339-88AD-4D4A575E16DB}">
      <dgm:prSet/>
      <dgm:spPr/>
      <dgm:t>
        <a:bodyPr/>
        <a:lstStyle/>
        <a:p>
          <a:endParaRPr lang="es-CO"/>
        </a:p>
      </dgm:t>
    </dgm:pt>
    <dgm:pt modelId="{92EB9D03-4D66-43EC-BF31-A84B2D94260C}">
      <dgm:prSet/>
      <dgm:spPr/>
      <dgm:t>
        <a:bodyPr/>
        <a:lstStyle/>
        <a:p>
          <a:pPr rtl="0"/>
          <a:r>
            <a:rPr lang="es-CO" dirty="0" smtClean="0"/>
            <a:t>Forjar fantasías y hacerse castillos en el aire son hábitos malos y excesivamente peligrosos. Una vez que se han establecido, es casi imposible romper con hábitos tales, y dirigir los pensamientos a temas puros, santos y elevadores.</a:t>
          </a:r>
          <a:endParaRPr lang="es-CO" dirty="0"/>
        </a:p>
      </dgm:t>
    </dgm:pt>
    <dgm:pt modelId="{9A621BE8-2D33-417B-9FB3-43B0CB7F365F}" type="parTrans" cxnId="{A5DC1EB3-0861-43F2-903E-E45D3AAD06E0}">
      <dgm:prSet/>
      <dgm:spPr/>
      <dgm:t>
        <a:bodyPr/>
        <a:lstStyle/>
        <a:p>
          <a:endParaRPr lang="es-CO"/>
        </a:p>
      </dgm:t>
    </dgm:pt>
    <dgm:pt modelId="{F0842D79-4F42-4BAE-BC8C-9E6E5C19B00C}" type="sibTrans" cxnId="{A5DC1EB3-0861-43F2-903E-E45D3AAD06E0}">
      <dgm:prSet/>
      <dgm:spPr/>
      <dgm:t>
        <a:bodyPr/>
        <a:lstStyle/>
        <a:p>
          <a:endParaRPr lang="es-CO"/>
        </a:p>
      </dgm:t>
    </dgm:pt>
    <dgm:pt modelId="{5B0667A5-E578-4C5A-9D35-DCE6B23D2AF9}">
      <dgm:prSet/>
      <dgm:spPr>
        <a:solidFill>
          <a:srgbClr val="002060"/>
        </a:solidFill>
      </dgm:spPr>
      <dgm:t>
        <a:bodyPr/>
        <a:lstStyle/>
        <a:p>
          <a:pPr rtl="0"/>
          <a:r>
            <a:rPr lang="es-CO" dirty="0" smtClean="0"/>
            <a:t>Usted tiene que convertirse en un fiel centinela que vigile sus ojos, oídos, y todos sus sentidos si desea dominar su mente e impedir que vanos y corruptos pensamientos mancillen su alma. El poder de la gracia únicamente puede realizar esta obra tan deseable.”</a:t>
          </a:r>
          <a:endParaRPr lang="es-CO" dirty="0"/>
        </a:p>
      </dgm:t>
    </dgm:pt>
    <dgm:pt modelId="{3DCFDB7B-7097-4DC8-85D3-070A088D0CF7}" type="parTrans" cxnId="{1AE3647A-73A5-48FC-9428-73E2F6BBF3B7}">
      <dgm:prSet/>
      <dgm:spPr/>
      <dgm:t>
        <a:bodyPr/>
        <a:lstStyle/>
        <a:p>
          <a:endParaRPr lang="es-CO"/>
        </a:p>
      </dgm:t>
    </dgm:pt>
    <dgm:pt modelId="{3E2EB4F8-FDAE-43EF-B02B-F24F36A46488}" type="sibTrans" cxnId="{1AE3647A-73A5-48FC-9428-73E2F6BBF3B7}">
      <dgm:prSet/>
      <dgm:spPr/>
      <dgm:t>
        <a:bodyPr/>
        <a:lstStyle/>
        <a:p>
          <a:endParaRPr lang="es-CO"/>
        </a:p>
      </dgm:t>
    </dgm:pt>
    <dgm:pt modelId="{75CA7C70-3229-48B4-B966-9BE78E16C0DB}" type="pres">
      <dgm:prSet presAssocID="{5AD06C5B-4D28-41DC-A826-50C64B07A303}" presName="linear" presStyleCnt="0">
        <dgm:presLayoutVars>
          <dgm:animLvl val="lvl"/>
          <dgm:resizeHandles val="exact"/>
        </dgm:presLayoutVars>
      </dgm:prSet>
      <dgm:spPr/>
      <dgm:t>
        <a:bodyPr/>
        <a:lstStyle/>
        <a:p>
          <a:endParaRPr lang="es-CO"/>
        </a:p>
      </dgm:t>
    </dgm:pt>
    <dgm:pt modelId="{6F5B2E9F-8A09-44AF-A1E6-F02C95B7B3C7}" type="pres">
      <dgm:prSet presAssocID="{585B73C7-D4C0-4210-9C64-EE0ABCA7623A}" presName="parentText" presStyleLbl="node1" presStyleIdx="0" presStyleCnt="2">
        <dgm:presLayoutVars>
          <dgm:chMax val="0"/>
          <dgm:bulletEnabled val="1"/>
        </dgm:presLayoutVars>
      </dgm:prSet>
      <dgm:spPr/>
      <dgm:t>
        <a:bodyPr/>
        <a:lstStyle/>
        <a:p>
          <a:endParaRPr lang="es-CO"/>
        </a:p>
      </dgm:t>
    </dgm:pt>
    <dgm:pt modelId="{D5491EE0-584F-4DBB-B5D5-1EAF85DD3EFB}" type="pres">
      <dgm:prSet presAssocID="{585B73C7-D4C0-4210-9C64-EE0ABCA7623A}" presName="childText" presStyleLbl="revTx" presStyleIdx="0" presStyleCnt="1">
        <dgm:presLayoutVars>
          <dgm:bulletEnabled val="1"/>
        </dgm:presLayoutVars>
      </dgm:prSet>
      <dgm:spPr/>
      <dgm:t>
        <a:bodyPr/>
        <a:lstStyle/>
        <a:p>
          <a:endParaRPr lang="es-CO"/>
        </a:p>
      </dgm:t>
    </dgm:pt>
    <dgm:pt modelId="{D621FC67-8D13-4075-AC4F-BBBDEBC69635}" type="pres">
      <dgm:prSet presAssocID="{5B0667A5-E578-4C5A-9D35-DCE6B23D2AF9}" presName="parentText" presStyleLbl="node1" presStyleIdx="1" presStyleCnt="2">
        <dgm:presLayoutVars>
          <dgm:chMax val="0"/>
          <dgm:bulletEnabled val="1"/>
        </dgm:presLayoutVars>
      </dgm:prSet>
      <dgm:spPr/>
      <dgm:t>
        <a:bodyPr/>
        <a:lstStyle/>
        <a:p>
          <a:endParaRPr lang="es-CO"/>
        </a:p>
      </dgm:t>
    </dgm:pt>
  </dgm:ptLst>
  <dgm:cxnLst>
    <dgm:cxn modelId="{76F3991E-B220-41C5-8606-5B85C05230F5}" type="presOf" srcId="{585B73C7-D4C0-4210-9C64-EE0ABCA7623A}" destId="{6F5B2E9F-8A09-44AF-A1E6-F02C95B7B3C7}" srcOrd="0" destOrd="0" presId="urn:microsoft.com/office/officeart/2005/8/layout/vList2"/>
    <dgm:cxn modelId="{A5DC1EB3-0861-43F2-903E-E45D3AAD06E0}" srcId="{585B73C7-D4C0-4210-9C64-EE0ABCA7623A}" destId="{92EB9D03-4D66-43EC-BF31-A84B2D94260C}" srcOrd="0" destOrd="0" parTransId="{9A621BE8-2D33-417B-9FB3-43B0CB7F365F}" sibTransId="{F0842D79-4F42-4BAE-BC8C-9E6E5C19B00C}"/>
    <dgm:cxn modelId="{1AE3647A-73A5-48FC-9428-73E2F6BBF3B7}" srcId="{5AD06C5B-4D28-41DC-A826-50C64B07A303}" destId="{5B0667A5-E578-4C5A-9D35-DCE6B23D2AF9}" srcOrd="1" destOrd="0" parTransId="{3DCFDB7B-7097-4DC8-85D3-070A088D0CF7}" sibTransId="{3E2EB4F8-FDAE-43EF-B02B-F24F36A46488}"/>
    <dgm:cxn modelId="{49CCF53C-2E07-454F-AB89-CF40B1CC4B55}" type="presOf" srcId="{5AD06C5B-4D28-41DC-A826-50C64B07A303}" destId="{75CA7C70-3229-48B4-B966-9BE78E16C0DB}" srcOrd="0" destOrd="0" presId="urn:microsoft.com/office/officeart/2005/8/layout/vList2"/>
    <dgm:cxn modelId="{CBEF09AF-8AEE-477C-A877-FD8D1ED4F601}" type="presOf" srcId="{5B0667A5-E578-4C5A-9D35-DCE6B23D2AF9}" destId="{D621FC67-8D13-4075-AC4F-BBBDEBC69635}" srcOrd="0" destOrd="0" presId="urn:microsoft.com/office/officeart/2005/8/layout/vList2"/>
    <dgm:cxn modelId="{BD546FF5-CF32-4500-A6EC-320431CFF4D6}" type="presOf" srcId="{92EB9D03-4D66-43EC-BF31-A84B2D94260C}" destId="{D5491EE0-584F-4DBB-B5D5-1EAF85DD3EFB}" srcOrd="0" destOrd="0" presId="urn:microsoft.com/office/officeart/2005/8/layout/vList2"/>
    <dgm:cxn modelId="{71254FEE-FB90-4339-88AD-4D4A575E16DB}" srcId="{5AD06C5B-4D28-41DC-A826-50C64B07A303}" destId="{585B73C7-D4C0-4210-9C64-EE0ABCA7623A}" srcOrd="0" destOrd="0" parTransId="{A646E7CB-1878-4A91-892E-1BE3E95DF565}" sibTransId="{4A144786-FA84-49FD-9042-05E0F2E61679}"/>
    <dgm:cxn modelId="{8A7DD254-DF84-4178-B557-1EC3D2A4821A}" type="presParOf" srcId="{75CA7C70-3229-48B4-B966-9BE78E16C0DB}" destId="{6F5B2E9F-8A09-44AF-A1E6-F02C95B7B3C7}" srcOrd="0" destOrd="0" presId="urn:microsoft.com/office/officeart/2005/8/layout/vList2"/>
    <dgm:cxn modelId="{8218BAA6-6360-402F-9F16-A83E196C21BD}" type="presParOf" srcId="{75CA7C70-3229-48B4-B966-9BE78E16C0DB}" destId="{D5491EE0-584F-4DBB-B5D5-1EAF85DD3EFB}" srcOrd="1" destOrd="0" presId="urn:microsoft.com/office/officeart/2005/8/layout/vList2"/>
    <dgm:cxn modelId="{5451427E-6B7C-475E-8F58-3AD1DB21E54B}" type="presParOf" srcId="{75CA7C70-3229-48B4-B966-9BE78E16C0DB}" destId="{D621FC67-8D13-4075-AC4F-BBBDEBC69635}"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A008312D-7C3F-4B2F-8B96-B0967A1BB25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3E9C879E-2530-4EA3-9D1D-FDCD82ADEE14}">
      <dgm:prSet/>
      <dgm:spPr>
        <a:solidFill>
          <a:schemeClr val="accent2">
            <a:lumMod val="40000"/>
            <a:lumOff val="60000"/>
          </a:schemeClr>
        </a:solidFill>
      </dgm:spPr>
      <dgm:t>
        <a:bodyPr/>
        <a:lstStyle/>
        <a:p>
          <a:pPr rtl="0"/>
          <a:r>
            <a:rPr lang="es-CO" b="1" dirty="0" smtClean="0">
              <a:solidFill>
                <a:srgbClr val="002060"/>
              </a:solidFill>
            </a:rPr>
            <a:t>¿Por qué es que abandonamos malos hábitos por algún tiempo y luego después de días, semanas, meses o incluso años volvemos a la práctica de los mismos?</a:t>
          </a:r>
          <a:endParaRPr lang="es-CO" b="1" dirty="0">
            <a:solidFill>
              <a:srgbClr val="002060"/>
            </a:solidFill>
          </a:endParaRPr>
        </a:p>
      </dgm:t>
    </dgm:pt>
    <dgm:pt modelId="{3AD790DE-6ACF-45AE-8E61-1194710FFFAE}" type="parTrans" cxnId="{8B6A8C03-0425-42E7-93B5-2FB90C9B01BE}">
      <dgm:prSet/>
      <dgm:spPr/>
      <dgm:t>
        <a:bodyPr/>
        <a:lstStyle/>
        <a:p>
          <a:endParaRPr lang="es-CO"/>
        </a:p>
      </dgm:t>
    </dgm:pt>
    <dgm:pt modelId="{F6D9BA05-7B76-4574-9691-163700DBE6A4}" type="sibTrans" cxnId="{8B6A8C03-0425-42E7-93B5-2FB90C9B01BE}">
      <dgm:prSet/>
      <dgm:spPr/>
      <dgm:t>
        <a:bodyPr/>
        <a:lstStyle/>
        <a:p>
          <a:endParaRPr lang="es-CO"/>
        </a:p>
      </dgm:t>
    </dgm:pt>
    <dgm:pt modelId="{C55AEC08-3201-4BB1-A50B-AA4B0341A3A7}">
      <dgm:prSet/>
      <dgm:spPr/>
      <dgm:t>
        <a:bodyPr/>
        <a:lstStyle/>
        <a:p>
          <a:pPr rtl="0"/>
          <a:r>
            <a:rPr lang="es-CO" b="1" dirty="0" smtClean="0"/>
            <a:t>Eso significa que hubo puro esfuerzo humano sin intervención divina. Significa que nunca fuimos declarados en el cielo obedientes, temperantes, guardadores de la ley, y por lo tanto nunca se nos otorgó la lluvia temprana, y por lo tanto nunca llegó a ser un principio implantado en el corazón.</a:t>
          </a:r>
          <a:endParaRPr lang="es-CO" b="1" dirty="0"/>
        </a:p>
      </dgm:t>
    </dgm:pt>
    <dgm:pt modelId="{D5B4FC3E-7C25-4460-B477-B52551854CF3}" type="parTrans" cxnId="{EDB8E43C-4BDF-4975-90AA-AB6A3D4B7F00}">
      <dgm:prSet/>
      <dgm:spPr/>
      <dgm:t>
        <a:bodyPr/>
        <a:lstStyle/>
        <a:p>
          <a:endParaRPr lang="es-CO"/>
        </a:p>
      </dgm:t>
    </dgm:pt>
    <dgm:pt modelId="{B996DFE3-7A91-4703-A1A9-BB49F4DEECC3}" type="sibTrans" cxnId="{EDB8E43C-4BDF-4975-90AA-AB6A3D4B7F00}">
      <dgm:prSet/>
      <dgm:spPr/>
      <dgm:t>
        <a:bodyPr/>
        <a:lstStyle/>
        <a:p>
          <a:endParaRPr lang="es-CO"/>
        </a:p>
      </dgm:t>
    </dgm:pt>
    <dgm:pt modelId="{242BE9A4-D111-4EC6-9C65-B8548D6F88C7}">
      <dgm:prSet/>
      <dgm:spPr>
        <a:solidFill>
          <a:schemeClr val="accent2">
            <a:lumMod val="40000"/>
            <a:lumOff val="60000"/>
          </a:schemeClr>
        </a:solidFill>
      </dgm:spPr>
      <dgm:t>
        <a:bodyPr/>
        <a:lstStyle/>
        <a:p>
          <a:pPr rtl="0"/>
          <a:r>
            <a:rPr lang="es-CO" b="1" dirty="0" smtClean="0">
              <a:solidFill>
                <a:srgbClr val="002060"/>
              </a:solidFill>
            </a:rPr>
            <a:t>A menos que yo comprenda que mi mal hábito no es algo inocente o sin importancia, sino que mas bien ese mal hábito es un pecado que demanda que yo sea borrado por completo de la faz de la tierra, que Dios descargue su ira por el pecado sobre mí, entonces yo no voy a pedir de corazón que Dios me perdone y me otorgue el poder necesario para abandonar la práctica de mis pecados</a:t>
          </a:r>
          <a:endParaRPr lang="es-CO" b="1" dirty="0">
            <a:solidFill>
              <a:srgbClr val="002060"/>
            </a:solidFill>
          </a:endParaRPr>
        </a:p>
      </dgm:t>
    </dgm:pt>
    <dgm:pt modelId="{8A0C6D85-7433-4A2D-89D3-BFD92A2F9860}" type="parTrans" cxnId="{6460C760-6204-48A6-9CD8-4A8E149493D7}">
      <dgm:prSet/>
      <dgm:spPr/>
      <dgm:t>
        <a:bodyPr/>
        <a:lstStyle/>
        <a:p>
          <a:endParaRPr lang="es-CO"/>
        </a:p>
      </dgm:t>
    </dgm:pt>
    <dgm:pt modelId="{7DFA649E-0D5B-42CA-9F56-5C9E675DB48E}" type="sibTrans" cxnId="{6460C760-6204-48A6-9CD8-4A8E149493D7}">
      <dgm:prSet/>
      <dgm:spPr/>
      <dgm:t>
        <a:bodyPr/>
        <a:lstStyle/>
        <a:p>
          <a:endParaRPr lang="es-CO"/>
        </a:p>
      </dgm:t>
    </dgm:pt>
    <dgm:pt modelId="{4133E248-6621-4184-8B4B-80EAB0C657EA}" type="pres">
      <dgm:prSet presAssocID="{A008312D-7C3F-4B2F-8B96-B0967A1BB257}" presName="linear" presStyleCnt="0">
        <dgm:presLayoutVars>
          <dgm:animLvl val="lvl"/>
          <dgm:resizeHandles val="exact"/>
        </dgm:presLayoutVars>
      </dgm:prSet>
      <dgm:spPr/>
      <dgm:t>
        <a:bodyPr/>
        <a:lstStyle/>
        <a:p>
          <a:endParaRPr lang="es-CO"/>
        </a:p>
      </dgm:t>
    </dgm:pt>
    <dgm:pt modelId="{496A8607-C877-467B-B9E2-0518B2E6160E}" type="pres">
      <dgm:prSet presAssocID="{3E9C879E-2530-4EA3-9D1D-FDCD82ADEE14}" presName="parentText" presStyleLbl="node1" presStyleIdx="0" presStyleCnt="2">
        <dgm:presLayoutVars>
          <dgm:chMax val="0"/>
          <dgm:bulletEnabled val="1"/>
        </dgm:presLayoutVars>
      </dgm:prSet>
      <dgm:spPr/>
      <dgm:t>
        <a:bodyPr/>
        <a:lstStyle/>
        <a:p>
          <a:endParaRPr lang="es-CO"/>
        </a:p>
      </dgm:t>
    </dgm:pt>
    <dgm:pt modelId="{B43222E6-03F2-4F09-9EAD-0780E8F7FAB2}" type="pres">
      <dgm:prSet presAssocID="{3E9C879E-2530-4EA3-9D1D-FDCD82ADEE14}" presName="childText" presStyleLbl="revTx" presStyleIdx="0" presStyleCnt="1">
        <dgm:presLayoutVars>
          <dgm:bulletEnabled val="1"/>
        </dgm:presLayoutVars>
      </dgm:prSet>
      <dgm:spPr/>
      <dgm:t>
        <a:bodyPr/>
        <a:lstStyle/>
        <a:p>
          <a:endParaRPr lang="es-CO"/>
        </a:p>
      </dgm:t>
    </dgm:pt>
    <dgm:pt modelId="{D126DCBB-3680-49E0-B45C-7728BB979573}" type="pres">
      <dgm:prSet presAssocID="{242BE9A4-D111-4EC6-9C65-B8548D6F88C7}" presName="parentText" presStyleLbl="node1" presStyleIdx="1" presStyleCnt="2">
        <dgm:presLayoutVars>
          <dgm:chMax val="0"/>
          <dgm:bulletEnabled val="1"/>
        </dgm:presLayoutVars>
      </dgm:prSet>
      <dgm:spPr/>
      <dgm:t>
        <a:bodyPr/>
        <a:lstStyle/>
        <a:p>
          <a:endParaRPr lang="es-CO"/>
        </a:p>
      </dgm:t>
    </dgm:pt>
  </dgm:ptLst>
  <dgm:cxnLst>
    <dgm:cxn modelId="{425DAE19-1644-4DA0-80F2-ED6B62DBA94E}" type="presOf" srcId="{C55AEC08-3201-4BB1-A50B-AA4B0341A3A7}" destId="{B43222E6-03F2-4F09-9EAD-0780E8F7FAB2}" srcOrd="0" destOrd="0" presId="urn:microsoft.com/office/officeart/2005/8/layout/vList2"/>
    <dgm:cxn modelId="{6460C760-6204-48A6-9CD8-4A8E149493D7}" srcId="{A008312D-7C3F-4B2F-8B96-B0967A1BB257}" destId="{242BE9A4-D111-4EC6-9C65-B8548D6F88C7}" srcOrd="1" destOrd="0" parTransId="{8A0C6D85-7433-4A2D-89D3-BFD92A2F9860}" sibTransId="{7DFA649E-0D5B-42CA-9F56-5C9E675DB48E}"/>
    <dgm:cxn modelId="{EDB8E43C-4BDF-4975-90AA-AB6A3D4B7F00}" srcId="{3E9C879E-2530-4EA3-9D1D-FDCD82ADEE14}" destId="{C55AEC08-3201-4BB1-A50B-AA4B0341A3A7}" srcOrd="0" destOrd="0" parTransId="{D5B4FC3E-7C25-4460-B477-B52551854CF3}" sibTransId="{B996DFE3-7A91-4703-A1A9-BB49F4DEECC3}"/>
    <dgm:cxn modelId="{F7396D12-53B6-4A82-BA23-63C60950C562}" type="presOf" srcId="{3E9C879E-2530-4EA3-9D1D-FDCD82ADEE14}" destId="{496A8607-C877-467B-B9E2-0518B2E6160E}" srcOrd="0" destOrd="0" presId="urn:microsoft.com/office/officeart/2005/8/layout/vList2"/>
    <dgm:cxn modelId="{8B6A8C03-0425-42E7-93B5-2FB90C9B01BE}" srcId="{A008312D-7C3F-4B2F-8B96-B0967A1BB257}" destId="{3E9C879E-2530-4EA3-9D1D-FDCD82ADEE14}" srcOrd="0" destOrd="0" parTransId="{3AD790DE-6ACF-45AE-8E61-1194710FFFAE}" sibTransId="{F6D9BA05-7B76-4574-9691-163700DBE6A4}"/>
    <dgm:cxn modelId="{6C6202A2-CD57-4086-88A9-940EE3AC1F8A}" type="presOf" srcId="{242BE9A4-D111-4EC6-9C65-B8548D6F88C7}" destId="{D126DCBB-3680-49E0-B45C-7728BB979573}" srcOrd="0" destOrd="0" presId="urn:microsoft.com/office/officeart/2005/8/layout/vList2"/>
    <dgm:cxn modelId="{F992C5A0-14DF-4A39-9033-30522464C2B7}" type="presOf" srcId="{A008312D-7C3F-4B2F-8B96-B0967A1BB257}" destId="{4133E248-6621-4184-8B4B-80EAB0C657EA}" srcOrd="0" destOrd="0" presId="urn:microsoft.com/office/officeart/2005/8/layout/vList2"/>
    <dgm:cxn modelId="{45CD2F27-A396-491C-8496-F3E95E155D25}" type="presParOf" srcId="{4133E248-6621-4184-8B4B-80EAB0C657EA}" destId="{496A8607-C877-467B-B9E2-0518B2E6160E}" srcOrd="0" destOrd="0" presId="urn:microsoft.com/office/officeart/2005/8/layout/vList2"/>
    <dgm:cxn modelId="{9C84401E-B396-4C75-9C2A-BE57BA1306E4}" type="presParOf" srcId="{4133E248-6621-4184-8B4B-80EAB0C657EA}" destId="{B43222E6-03F2-4F09-9EAD-0780E8F7FAB2}" srcOrd="1" destOrd="0" presId="urn:microsoft.com/office/officeart/2005/8/layout/vList2"/>
    <dgm:cxn modelId="{F80C4B22-A510-4F8F-A803-4C570DE46800}" type="presParOf" srcId="{4133E248-6621-4184-8B4B-80EAB0C657EA}" destId="{D126DCBB-3680-49E0-B45C-7728BB979573}"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57B4DF05-2211-4B59-A78E-18199B73A0B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5C1FAA9F-1823-4751-8CF7-7EF5B026EC7E}">
      <dgm:prSet/>
      <dgm:spPr>
        <a:solidFill>
          <a:srgbClr val="002060"/>
        </a:solidFill>
      </dgm:spPr>
      <dgm:t>
        <a:bodyPr/>
        <a:lstStyle/>
        <a:p>
          <a:pPr rtl="0"/>
          <a:r>
            <a:rPr lang="es-CO" dirty="0" smtClean="0"/>
            <a:t>Si yo no comprendo que mi mal hábito me condena ante la Ley entonces mi oración será un simple acto mecánico y repetitivo que no merece ser respondido. No merece ser respondido porque si yo no pido algo de corazón, eso significa que en realidad yo no lo quiero. Por qué Dios me va a dar algo que yo no quiero, que no deseo, y que sencillamente no merezco?</a:t>
          </a:r>
          <a:endParaRPr lang="es-CO" dirty="0"/>
        </a:p>
      </dgm:t>
    </dgm:pt>
    <dgm:pt modelId="{95DF3593-50FC-4A50-8F93-57F5767DF356}" type="parTrans" cxnId="{A4B8B4B1-4B37-47FF-81FA-F0FEE03E9C31}">
      <dgm:prSet/>
      <dgm:spPr/>
      <dgm:t>
        <a:bodyPr/>
        <a:lstStyle/>
        <a:p>
          <a:endParaRPr lang="es-CO"/>
        </a:p>
      </dgm:t>
    </dgm:pt>
    <dgm:pt modelId="{95E3B031-4B87-4204-B80F-AA6B741A3C81}" type="sibTrans" cxnId="{A4B8B4B1-4B37-47FF-81FA-F0FEE03E9C31}">
      <dgm:prSet/>
      <dgm:spPr/>
      <dgm:t>
        <a:bodyPr/>
        <a:lstStyle/>
        <a:p>
          <a:endParaRPr lang="es-CO"/>
        </a:p>
      </dgm:t>
    </dgm:pt>
    <dgm:pt modelId="{AB117F0C-988A-4532-9E29-E19F502F795A}">
      <dgm:prSet/>
      <dgm:spPr>
        <a:solidFill>
          <a:srgbClr val="002060"/>
        </a:solidFill>
      </dgm:spPr>
      <dgm:t>
        <a:bodyPr/>
        <a:lstStyle/>
        <a:p>
          <a:pPr rtl="0"/>
          <a:r>
            <a:rPr lang="es-CO" dirty="0" smtClean="0"/>
            <a:t>Ahora, la gracia de Cristo: el Espíritu Santo habitante como agente regenerador no es un agente “mágico” que transforma al ser humano de la noche a la mañana. </a:t>
          </a:r>
          <a:r>
            <a:rPr lang="es-CO" b="1" u="sng" dirty="0" smtClean="0"/>
            <a:t>Sin el esfuerzo humano, el poder divino no sirve de nada. </a:t>
          </a:r>
          <a:r>
            <a:rPr lang="es-CO" dirty="0" smtClean="0"/>
            <a:t>Entonces, así el Señor nos otorgue los dones del Espíritu, cuando nos dejamos caer en los malos hábitos, esa debilidad y ese fracaso es completamente nuestro.</a:t>
          </a:r>
          <a:endParaRPr lang="es-CO" dirty="0"/>
        </a:p>
      </dgm:t>
    </dgm:pt>
    <dgm:pt modelId="{8D0B6361-2505-42FE-B54A-B55D35DD6BD3}" type="parTrans" cxnId="{2482994C-A20A-4A74-83B1-E8FEE81F9DEC}">
      <dgm:prSet/>
      <dgm:spPr/>
      <dgm:t>
        <a:bodyPr/>
        <a:lstStyle/>
        <a:p>
          <a:endParaRPr lang="es-CO"/>
        </a:p>
      </dgm:t>
    </dgm:pt>
    <dgm:pt modelId="{8117BE88-DDB9-4418-8581-8FC272C67E7C}" type="sibTrans" cxnId="{2482994C-A20A-4A74-83B1-E8FEE81F9DEC}">
      <dgm:prSet/>
      <dgm:spPr/>
      <dgm:t>
        <a:bodyPr/>
        <a:lstStyle/>
        <a:p>
          <a:endParaRPr lang="es-CO"/>
        </a:p>
      </dgm:t>
    </dgm:pt>
    <dgm:pt modelId="{165A704C-D6B9-4D66-B8BC-28A2D7D1A5F1}" type="pres">
      <dgm:prSet presAssocID="{57B4DF05-2211-4B59-A78E-18199B73A0B1}" presName="linear" presStyleCnt="0">
        <dgm:presLayoutVars>
          <dgm:animLvl val="lvl"/>
          <dgm:resizeHandles val="exact"/>
        </dgm:presLayoutVars>
      </dgm:prSet>
      <dgm:spPr/>
      <dgm:t>
        <a:bodyPr/>
        <a:lstStyle/>
        <a:p>
          <a:endParaRPr lang="es-CO"/>
        </a:p>
      </dgm:t>
    </dgm:pt>
    <dgm:pt modelId="{CA938A39-2734-4131-8CAC-855EDB2D801F}" type="pres">
      <dgm:prSet presAssocID="{5C1FAA9F-1823-4751-8CF7-7EF5B026EC7E}" presName="parentText" presStyleLbl="node1" presStyleIdx="0" presStyleCnt="2">
        <dgm:presLayoutVars>
          <dgm:chMax val="0"/>
          <dgm:bulletEnabled val="1"/>
        </dgm:presLayoutVars>
      </dgm:prSet>
      <dgm:spPr/>
      <dgm:t>
        <a:bodyPr/>
        <a:lstStyle/>
        <a:p>
          <a:endParaRPr lang="es-CO"/>
        </a:p>
      </dgm:t>
    </dgm:pt>
    <dgm:pt modelId="{C7E0EA21-9A30-4F50-9E76-4D3EA1C76C32}" type="pres">
      <dgm:prSet presAssocID="{95E3B031-4B87-4204-B80F-AA6B741A3C81}" presName="spacer" presStyleCnt="0"/>
      <dgm:spPr/>
    </dgm:pt>
    <dgm:pt modelId="{B55A0EA3-4CE0-4D7D-968C-BE20F24BF073}" type="pres">
      <dgm:prSet presAssocID="{AB117F0C-988A-4532-9E29-E19F502F795A}" presName="parentText" presStyleLbl="node1" presStyleIdx="1" presStyleCnt="2">
        <dgm:presLayoutVars>
          <dgm:chMax val="0"/>
          <dgm:bulletEnabled val="1"/>
        </dgm:presLayoutVars>
      </dgm:prSet>
      <dgm:spPr/>
      <dgm:t>
        <a:bodyPr/>
        <a:lstStyle/>
        <a:p>
          <a:endParaRPr lang="es-CO"/>
        </a:p>
      </dgm:t>
    </dgm:pt>
  </dgm:ptLst>
  <dgm:cxnLst>
    <dgm:cxn modelId="{A4B8B4B1-4B37-47FF-81FA-F0FEE03E9C31}" srcId="{57B4DF05-2211-4B59-A78E-18199B73A0B1}" destId="{5C1FAA9F-1823-4751-8CF7-7EF5B026EC7E}" srcOrd="0" destOrd="0" parTransId="{95DF3593-50FC-4A50-8F93-57F5767DF356}" sibTransId="{95E3B031-4B87-4204-B80F-AA6B741A3C81}"/>
    <dgm:cxn modelId="{2482994C-A20A-4A74-83B1-E8FEE81F9DEC}" srcId="{57B4DF05-2211-4B59-A78E-18199B73A0B1}" destId="{AB117F0C-988A-4532-9E29-E19F502F795A}" srcOrd="1" destOrd="0" parTransId="{8D0B6361-2505-42FE-B54A-B55D35DD6BD3}" sibTransId="{8117BE88-DDB9-4418-8581-8FC272C67E7C}"/>
    <dgm:cxn modelId="{1EC9C7FD-4A93-49DA-A794-84EEDB894CF3}" type="presOf" srcId="{57B4DF05-2211-4B59-A78E-18199B73A0B1}" destId="{165A704C-D6B9-4D66-B8BC-28A2D7D1A5F1}" srcOrd="0" destOrd="0" presId="urn:microsoft.com/office/officeart/2005/8/layout/vList2"/>
    <dgm:cxn modelId="{C15DFDA8-767E-4B81-8B50-D3F637928CD6}" type="presOf" srcId="{5C1FAA9F-1823-4751-8CF7-7EF5B026EC7E}" destId="{CA938A39-2734-4131-8CAC-855EDB2D801F}" srcOrd="0" destOrd="0" presId="urn:microsoft.com/office/officeart/2005/8/layout/vList2"/>
    <dgm:cxn modelId="{ACB2E1D7-6D30-40FD-A664-A915C54844D2}" type="presOf" srcId="{AB117F0C-988A-4532-9E29-E19F502F795A}" destId="{B55A0EA3-4CE0-4D7D-968C-BE20F24BF073}" srcOrd="0" destOrd="0" presId="urn:microsoft.com/office/officeart/2005/8/layout/vList2"/>
    <dgm:cxn modelId="{FA663DA4-0776-47BF-80EF-D5F6D638EEAF}" type="presParOf" srcId="{165A704C-D6B9-4D66-B8BC-28A2D7D1A5F1}" destId="{CA938A39-2734-4131-8CAC-855EDB2D801F}" srcOrd="0" destOrd="0" presId="urn:microsoft.com/office/officeart/2005/8/layout/vList2"/>
    <dgm:cxn modelId="{8A916414-87F2-42B5-97AD-8DB692A48D13}" type="presParOf" srcId="{165A704C-D6B9-4D66-B8BC-28A2D7D1A5F1}" destId="{C7E0EA21-9A30-4F50-9E76-4D3EA1C76C32}" srcOrd="1" destOrd="0" presId="urn:microsoft.com/office/officeart/2005/8/layout/vList2"/>
    <dgm:cxn modelId="{5EB67EFC-77A9-4F77-9CDD-1D9697E41C73}" type="presParOf" srcId="{165A704C-D6B9-4D66-B8BC-28A2D7D1A5F1}" destId="{B55A0EA3-4CE0-4D7D-968C-BE20F24BF073}"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83CDFCD6-B41D-4EAB-94C1-91BB8A13FCC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88B6189A-45BC-4B6A-816B-431D44994B20}">
      <dgm:prSet/>
      <dgm:spPr>
        <a:solidFill>
          <a:schemeClr val="tx1">
            <a:lumMod val="95000"/>
            <a:lumOff val="5000"/>
          </a:schemeClr>
        </a:solidFill>
      </dgm:spPr>
      <dgm:t>
        <a:bodyPr/>
        <a:lstStyle/>
        <a:p>
          <a:pPr rtl="0"/>
          <a:r>
            <a:rPr lang="es-CO" b="1" u="sng" dirty="0" smtClean="0">
              <a:solidFill>
                <a:srgbClr val="FFFF00"/>
              </a:solidFill>
            </a:rPr>
            <a:t>DMJ pg. 119.4 </a:t>
          </a:r>
          <a:r>
            <a:rPr lang="es-CO" dirty="0" smtClean="0"/>
            <a:t>– “El que decida entrar en el reino espiritual descubrirá que todos los poderes y las pasiones de una naturaleza sin regenerar, sostenidos por las fuerzas del reino de las tinieblas, se despliegan contra él. El egoísmo y el orgullo resistirán todo lo que revelaría su pecaminosidad.</a:t>
          </a:r>
          <a:endParaRPr lang="es-CO" dirty="0"/>
        </a:p>
      </dgm:t>
    </dgm:pt>
    <dgm:pt modelId="{512FEA62-2AF4-4E68-A904-BDF37A2FF03B}" type="parTrans" cxnId="{A87ECBFD-84A8-4A61-A158-E09B7C65AEAE}">
      <dgm:prSet/>
      <dgm:spPr/>
      <dgm:t>
        <a:bodyPr/>
        <a:lstStyle/>
        <a:p>
          <a:endParaRPr lang="es-CO"/>
        </a:p>
      </dgm:t>
    </dgm:pt>
    <dgm:pt modelId="{7802D4C3-EEF9-4ECF-9CD1-38DB5B9D9769}" type="sibTrans" cxnId="{A87ECBFD-84A8-4A61-A158-E09B7C65AEAE}">
      <dgm:prSet/>
      <dgm:spPr/>
      <dgm:t>
        <a:bodyPr/>
        <a:lstStyle/>
        <a:p>
          <a:endParaRPr lang="es-CO"/>
        </a:p>
      </dgm:t>
    </dgm:pt>
    <dgm:pt modelId="{88285D25-EAAE-44B8-9DC2-FFC0FD36DE36}">
      <dgm:prSet/>
      <dgm:spPr/>
      <dgm:t>
        <a:bodyPr/>
        <a:lstStyle/>
        <a:p>
          <a:pPr rtl="0"/>
          <a:r>
            <a:rPr lang="es-CO" dirty="0" smtClean="0"/>
            <a:t>No podemos, por nosotros mismos, vencer los deseos y hábitos malos que luchan por el dominio. No podemos vencer al enemigo poderoso que nos retiene cautivos. </a:t>
          </a:r>
          <a:r>
            <a:rPr lang="es-CO" b="1" u="sng" dirty="0" smtClean="0"/>
            <a:t>Únicamente Dios puede darnos la victoria</a:t>
          </a:r>
          <a:r>
            <a:rPr lang="es-CO" dirty="0" smtClean="0"/>
            <a:t>. El desea que disfrutemos del dominio sobre nosotros mismos, sobre nuestra propia voluntad y costumbres.</a:t>
          </a:r>
          <a:endParaRPr lang="es-CO" dirty="0"/>
        </a:p>
      </dgm:t>
    </dgm:pt>
    <dgm:pt modelId="{731AE3B5-8629-4461-BAB4-4C46805B16F7}" type="parTrans" cxnId="{A6650CE5-85FC-4931-BED3-011A7C5EBB65}">
      <dgm:prSet/>
      <dgm:spPr/>
      <dgm:t>
        <a:bodyPr/>
        <a:lstStyle/>
        <a:p>
          <a:endParaRPr lang="es-CO"/>
        </a:p>
      </dgm:t>
    </dgm:pt>
    <dgm:pt modelId="{98AB91D8-ADB7-40EE-9243-268498CA0FF7}" type="sibTrans" cxnId="{A6650CE5-85FC-4931-BED3-011A7C5EBB65}">
      <dgm:prSet/>
      <dgm:spPr/>
      <dgm:t>
        <a:bodyPr/>
        <a:lstStyle/>
        <a:p>
          <a:endParaRPr lang="es-CO"/>
        </a:p>
      </dgm:t>
    </dgm:pt>
    <dgm:pt modelId="{8C986C43-FB66-4818-B207-3927C9553B9F}">
      <dgm:prSet/>
      <dgm:spPr>
        <a:solidFill>
          <a:schemeClr val="tx1">
            <a:lumMod val="95000"/>
            <a:lumOff val="5000"/>
          </a:schemeClr>
        </a:solidFill>
      </dgm:spPr>
      <dgm:t>
        <a:bodyPr/>
        <a:lstStyle/>
        <a:p>
          <a:pPr rtl="0"/>
          <a:r>
            <a:rPr lang="es-CO" dirty="0" smtClean="0"/>
            <a:t>Pero no puede obrar en nosotros sin nuestro consentimiento y cooperación. El Espíritu divino obra por las facultades y los poderes otorgados a los hombres. Nuestras energías han de cooperar con Dios.”</a:t>
          </a:r>
          <a:endParaRPr lang="es-CO" dirty="0"/>
        </a:p>
      </dgm:t>
    </dgm:pt>
    <dgm:pt modelId="{ED7933D4-1AB6-4A41-B64D-2B41BFDC3539}" type="parTrans" cxnId="{8EA12D44-2936-4E22-907B-9624336BAD7D}">
      <dgm:prSet/>
      <dgm:spPr/>
      <dgm:t>
        <a:bodyPr/>
        <a:lstStyle/>
        <a:p>
          <a:endParaRPr lang="es-CO"/>
        </a:p>
      </dgm:t>
    </dgm:pt>
    <dgm:pt modelId="{C19CE1A5-2E8C-4F50-B766-3ECD3589D3D8}" type="sibTrans" cxnId="{8EA12D44-2936-4E22-907B-9624336BAD7D}">
      <dgm:prSet/>
      <dgm:spPr/>
      <dgm:t>
        <a:bodyPr/>
        <a:lstStyle/>
        <a:p>
          <a:endParaRPr lang="es-CO"/>
        </a:p>
      </dgm:t>
    </dgm:pt>
    <dgm:pt modelId="{A349D7BA-2610-4B5C-A0C6-EDC0B3B2C4AA}" type="pres">
      <dgm:prSet presAssocID="{83CDFCD6-B41D-4EAB-94C1-91BB8A13FCC6}" presName="linear" presStyleCnt="0">
        <dgm:presLayoutVars>
          <dgm:animLvl val="lvl"/>
          <dgm:resizeHandles val="exact"/>
        </dgm:presLayoutVars>
      </dgm:prSet>
      <dgm:spPr/>
      <dgm:t>
        <a:bodyPr/>
        <a:lstStyle/>
        <a:p>
          <a:endParaRPr lang="es-CO"/>
        </a:p>
      </dgm:t>
    </dgm:pt>
    <dgm:pt modelId="{4948E22D-73C1-436C-AF86-28156DDEC480}" type="pres">
      <dgm:prSet presAssocID="{88B6189A-45BC-4B6A-816B-431D44994B20}" presName="parentText" presStyleLbl="node1" presStyleIdx="0" presStyleCnt="2">
        <dgm:presLayoutVars>
          <dgm:chMax val="0"/>
          <dgm:bulletEnabled val="1"/>
        </dgm:presLayoutVars>
      </dgm:prSet>
      <dgm:spPr/>
      <dgm:t>
        <a:bodyPr/>
        <a:lstStyle/>
        <a:p>
          <a:endParaRPr lang="es-CO"/>
        </a:p>
      </dgm:t>
    </dgm:pt>
    <dgm:pt modelId="{62D04F0A-5094-43B2-9E4D-F2234E68C2CD}" type="pres">
      <dgm:prSet presAssocID="{88B6189A-45BC-4B6A-816B-431D44994B20}" presName="childText" presStyleLbl="revTx" presStyleIdx="0" presStyleCnt="1">
        <dgm:presLayoutVars>
          <dgm:bulletEnabled val="1"/>
        </dgm:presLayoutVars>
      </dgm:prSet>
      <dgm:spPr/>
      <dgm:t>
        <a:bodyPr/>
        <a:lstStyle/>
        <a:p>
          <a:endParaRPr lang="es-CO"/>
        </a:p>
      </dgm:t>
    </dgm:pt>
    <dgm:pt modelId="{60B182A4-89C0-4F79-BCD4-4DD2C85CE65D}" type="pres">
      <dgm:prSet presAssocID="{8C986C43-FB66-4818-B207-3927C9553B9F}" presName="parentText" presStyleLbl="node1" presStyleIdx="1" presStyleCnt="2">
        <dgm:presLayoutVars>
          <dgm:chMax val="0"/>
          <dgm:bulletEnabled val="1"/>
        </dgm:presLayoutVars>
      </dgm:prSet>
      <dgm:spPr/>
      <dgm:t>
        <a:bodyPr/>
        <a:lstStyle/>
        <a:p>
          <a:endParaRPr lang="es-CO"/>
        </a:p>
      </dgm:t>
    </dgm:pt>
  </dgm:ptLst>
  <dgm:cxnLst>
    <dgm:cxn modelId="{5631CA25-13AE-4B45-B56D-C80A5B04BF53}" type="presOf" srcId="{88285D25-EAAE-44B8-9DC2-FFC0FD36DE36}" destId="{62D04F0A-5094-43B2-9E4D-F2234E68C2CD}" srcOrd="0" destOrd="0" presId="urn:microsoft.com/office/officeart/2005/8/layout/vList2"/>
    <dgm:cxn modelId="{26EF91B2-7D86-49EB-9B43-5FB723B4AA35}" type="presOf" srcId="{83CDFCD6-B41D-4EAB-94C1-91BB8A13FCC6}" destId="{A349D7BA-2610-4B5C-A0C6-EDC0B3B2C4AA}" srcOrd="0" destOrd="0" presId="urn:microsoft.com/office/officeart/2005/8/layout/vList2"/>
    <dgm:cxn modelId="{A87ECBFD-84A8-4A61-A158-E09B7C65AEAE}" srcId="{83CDFCD6-B41D-4EAB-94C1-91BB8A13FCC6}" destId="{88B6189A-45BC-4B6A-816B-431D44994B20}" srcOrd="0" destOrd="0" parTransId="{512FEA62-2AF4-4E68-A904-BDF37A2FF03B}" sibTransId="{7802D4C3-EEF9-4ECF-9CD1-38DB5B9D9769}"/>
    <dgm:cxn modelId="{A6650CE5-85FC-4931-BED3-011A7C5EBB65}" srcId="{88B6189A-45BC-4B6A-816B-431D44994B20}" destId="{88285D25-EAAE-44B8-9DC2-FFC0FD36DE36}" srcOrd="0" destOrd="0" parTransId="{731AE3B5-8629-4461-BAB4-4C46805B16F7}" sibTransId="{98AB91D8-ADB7-40EE-9243-268498CA0FF7}"/>
    <dgm:cxn modelId="{7F6D75C5-DBE8-48AF-AB02-F0B464E37A97}" type="presOf" srcId="{8C986C43-FB66-4818-B207-3927C9553B9F}" destId="{60B182A4-89C0-4F79-BCD4-4DD2C85CE65D}" srcOrd="0" destOrd="0" presId="urn:microsoft.com/office/officeart/2005/8/layout/vList2"/>
    <dgm:cxn modelId="{8EA12D44-2936-4E22-907B-9624336BAD7D}" srcId="{83CDFCD6-B41D-4EAB-94C1-91BB8A13FCC6}" destId="{8C986C43-FB66-4818-B207-3927C9553B9F}" srcOrd="1" destOrd="0" parTransId="{ED7933D4-1AB6-4A41-B64D-2B41BFDC3539}" sibTransId="{C19CE1A5-2E8C-4F50-B766-3ECD3589D3D8}"/>
    <dgm:cxn modelId="{8D123C87-C8F2-4455-9520-FCF1A5F709C6}" type="presOf" srcId="{88B6189A-45BC-4B6A-816B-431D44994B20}" destId="{4948E22D-73C1-436C-AF86-28156DDEC480}" srcOrd="0" destOrd="0" presId="urn:microsoft.com/office/officeart/2005/8/layout/vList2"/>
    <dgm:cxn modelId="{13970C20-A24D-40F2-808E-D37ECD327116}" type="presParOf" srcId="{A349D7BA-2610-4B5C-A0C6-EDC0B3B2C4AA}" destId="{4948E22D-73C1-436C-AF86-28156DDEC480}" srcOrd="0" destOrd="0" presId="urn:microsoft.com/office/officeart/2005/8/layout/vList2"/>
    <dgm:cxn modelId="{50B0E53F-0C3B-44E9-8CD6-FA3F2E6AB085}" type="presParOf" srcId="{A349D7BA-2610-4B5C-A0C6-EDC0B3B2C4AA}" destId="{62D04F0A-5094-43B2-9E4D-F2234E68C2CD}" srcOrd="1" destOrd="0" presId="urn:microsoft.com/office/officeart/2005/8/layout/vList2"/>
    <dgm:cxn modelId="{EEBBB898-DDCC-4283-A57B-209F3BC65942}" type="presParOf" srcId="{A349D7BA-2610-4B5C-A0C6-EDC0B3B2C4AA}" destId="{60B182A4-89C0-4F79-BCD4-4DD2C85CE65D}"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5D5CF1E6-10D8-4FB1-A88A-079387ACBDEE}"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es-CO"/>
        </a:p>
      </dgm:t>
    </dgm:pt>
    <dgm:pt modelId="{0F1F2927-FF91-4792-9BD7-DB1EC673BD5C}">
      <dgm:prSet/>
      <dgm:spPr/>
      <dgm:t>
        <a:bodyPr/>
        <a:lstStyle/>
        <a:p>
          <a:pPr rtl="0"/>
          <a:r>
            <a:rPr lang="es-CO" b="1" u="sng" dirty="0" smtClean="0">
              <a:solidFill>
                <a:srgbClr val="FFFF00"/>
              </a:solidFill>
            </a:rPr>
            <a:t>DMJ pg. 120.1 </a:t>
          </a:r>
          <a:r>
            <a:rPr lang="es-CO" dirty="0" smtClean="0"/>
            <a:t>– “No se gana la victoria sin mucha oración ferviente, sin humillar el yo a cada paso. </a:t>
          </a:r>
          <a:r>
            <a:rPr lang="es-CO" b="1" u="sng" dirty="0" smtClean="0"/>
            <a:t>Nuestra voluntad no ha de verse forzada a cooperar con los agentes divinos; debe someterse de buen grado</a:t>
          </a:r>
          <a:r>
            <a:rPr lang="es-CO" dirty="0" smtClean="0"/>
            <a:t>. Aunque fuera posible que él nos impusiera la influencia del Espíritu de Dios con una intensidad cien veces mayor, eso no nos haría necesariamente cristianos, personas listas para el cielo. No se destruiría el baluarte de Satanás.”</a:t>
          </a:r>
          <a:endParaRPr lang="es-CO" dirty="0"/>
        </a:p>
      </dgm:t>
    </dgm:pt>
    <dgm:pt modelId="{BC06DA45-A0C7-4380-9E28-B689CA0B838E}" type="parTrans" cxnId="{6D60B20C-3D61-4C99-A18E-2CAEA25A83A7}">
      <dgm:prSet/>
      <dgm:spPr/>
      <dgm:t>
        <a:bodyPr/>
        <a:lstStyle/>
        <a:p>
          <a:endParaRPr lang="es-CO"/>
        </a:p>
      </dgm:t>
    </dgm:pt>
    <dgm:pt modelId="{36E406BC-2D14-4E5E-AA94-90242317CECE}" type="sibTrans" cxnId="{6D60B20C-3D61-4C99-A18E-2CAEA25A83A7}">
      <dgm:prSet/>
      <dgm:spPr/>
      <dgm:t>
        <a:bodyPr/>
        <a:lstStyle/>
        <a:p>
          <a:endParaRPr lang="es-CO"/>
        </a:p>
      </dgm:t>
    </dgm:pt>
    <dgm:pt modelId="{3A78A9A7-C72C-4182-AE20-8A03E5E08902}">
      <dgm:prSet custT="1"/>
      <dgm:spPr>
        <a:solidFill>
          <a:schemeClr val="accent6">
            <a:lumMod val="75000"/>
          </a:schemeClr>
        </a:solidFill>
      </dgm:spPr>
      <dgm:t>
        <a:bodyPr/>
        <a:lstStyle/>
        <a:p>
          <a:pPr rtl="0"/>
          <a:r>
            <a:rPr lang="es-CO" sz="2800" b="1" dirty="0" smtClean="0">
              <a:solidFill>
                <a:srgbClr val="002060"/>
              </a:solidFill>
            </a:rPr>
            <a:t>Esto hemos estudiado anteriormente: el Espíritu Santo no destruye nuestros malos hábitos, nuestra tendencia al mal; el Espíritu Santo va a subyugar el yo, pero no lo va a destruir</a:t>
          </a:r>
          <a:r>
            <a:rPr lang="es-CO" sz="2100" b="1" dirty="0" smtClean="0">
              <a:solidFill>
                <a:srgbClr val="002060"/>
              </a:solidFill>
            </a:rPr>
            <a:t>.</a:t>
          </a:r>
          <a:endParaRPr lang="es-CO" sz="2100" b="1" dirty="0">
            <a:solidFill>
              <a:srgbClr val="002060"/>
            </a:solidFill>
          </a:endParaRPr>
        </a:p>
      </dgm:t>
    </dgm:pt>
    <dgm:pt modelId="{04FD9044-4ED6-40BF-859A-822B2D807E2F}" type="parTrans" cxnId="{DD328520-F738-4B13-810C-48A31B7C4E8F}">
      <dgm:prSet/>
      <dgm:spPr/>
      <dgm:t>
        <a:bodyPr/>
        <a:lstStyle/>
        <a:p>
          <a:endParaRPr lang="es-CO"/>
        </a:p>
      </dgm:t>
    </dgm:pt>
    <dgm:pt modelId="{39198ACC-E9E6-4CF8-BBA1-DE46BC96345F}" type="sibTrans" cxnId="{DD328520-F738-4B13-810C-48A31B7C4E8F}">
      <dgm:prSet/>
      <dgm:spPr/>
      <dgm:t>
        <a:bodyPr/>
        <a:lstStyle/>
        <a:p>
          <a:endParaRPr lang="es-CO"/>
        </a:p>
      </dgm:t>
    </dgm:pt>
    <dgm:pt modelId="{6D81EA72-F44F-439D-B9B5-65332D879F36}" type="pres">
      <dgm:prSet presAssocID="{5D5CF1E6-10D8-4FB1-A88A-079387ACBDEE}" presName="Name0" presStyleCnt="0">
        <dgm:presLayoutVars>
          <dgm:chPref val="3"/>
          <dgm:dir/>
          <dgm:animLvl val="lvl"/>
          <dgm:resizeHandles/>
        </dgm:presLayoutVars>
      </dgm:prSet>
      <dgm:spPr/>
      <dgm:t>
        <a:bodyPr/>
        <a:lstStyle/>
        <a:p>
          <a:endParaRPr lang="es-CO"/>
        </a:p>
      </dgm:t>
    </dgm:pt>
    <dgm:pt modelId="{E5ACAC08-0AEF-4F06-93C5-AB761C6B95B8}" type="pres">
      <dgm:prSet presAssocID="{0F1F2927-FF91-4792-9BD7-DB1EC673BD5C}" presName="horFlow" presStyleCnt="0"/>
      <dgm:spPr/>
    </dgm:pt>
    <dgm:pt modelId="{0B9A7621-0FE8-4590-8129-1129B2300389}" type="pres">
      <dgm:prSet presAssocID="{0F1F2927-FF91-4792-9BD7-DB1EC673BD5C}" presName="bigChev" presStyleLbl="node1" presStyleIdx="0" presStyleCnt="2" custScaleX="123225"/>
      <dgm:spPr/>
      <dgm:t>
        <a:bodyPr/>
        <a:lstStyle/>
        <a:p>
          <a:endParaRPr lang="es-CO"/>
        </a:p>
      </dgm:t>
    </dgm:pt>
    <dgm:pt modelId="{01A55A79-FEF1-4F1F-9F8D-A1E18F7AE1F0}" type="pres">
      <dgm:prSet presAssocID="{0F1F2927-FF91-4792-9BD7-DB1EC673BD5C}" presName="vSp" presStyleCnt="0"/>
      <dgm:spPr/>
    </dgm:pt>
    <dgm:pt modelId="{A04203E9-A1D2-4260-8CAB-D28331E81A3F}" type="pres">
      <dgm:prSet presAssocID="{3A78A9A7-C72C-4182-AE20-8A03E5E08902}" presName="horFlow" presStyleCnt="0"/>
      <dgm:spPr/>
    </dgm:pt>
    <dgm:pt modelId="{46969F1C-3B9B-49B2-8A5D-4768CF2CA619}" type="pres">
      <dgm:prSet presAssocID="{3A78A9A7-C72C-4182-AE20-8A03E5E08902}" presName="bigChev" presStyleLbl="node1" presStyleIdx="1" presStyleCnt="2" custScaleX="123225"/>
      <dgm:spPr/>
      <dgm:t>
        <a:bodyPr/>
        <a:lstStyle/>
        <a:p>
          <a:endParaRPr lang="es-CO"/>
        </a:p>
      </dgm:t>
    </dgm:pt>
  </dgm:ptLst>
  <dgm:cxnLst>
    <dgm:cxn modelId="{19EE45CB-3855-45F6-8E18-046396803952}" type="presOf" srcId="{0F1F2927-FF91-4792-9BD7-DB1EC673BD5C}" destId="{0B9A7621-0FE8-4590-8129-1129B2300389}" srcOrd="0" destOrd="0" presId="urn:microsoft.com/office/officeart/2005/8/layout/lProcess3"/>
    <dgm:cxn modelId="{6D60B20C-3D61-4C99-A18E-2CAEA25A83A7}" srcId="{5D5CF1E6-10D8-4FB1-A88A-079387ACBDEE}" destId="{0F1F2927-FF91-4792-9BD7-DB1EC673BD5C}" srcOrd="0" destOrd="0" parTransId="{BC06DA45-A0C7-4380-9E28-B689CA0B838E}" sibTransId="{36E406BC-2D14-4E5E-AA94-90242317CECE}"/>
    <dgm:cxn modelId="{57F4049A-65C8-452D-98AF-CB4796C69BE4}" type="presOf" srcId="{5D5CF1E6-10D8-4FB1-A88A-079387ACBDEE}" destId="{6D81EA72-F44F-439D-B9B5-65332D879F36}" srcOrd="0" destOrd="0" presId="urn:microsoft.com/office/officeart/2005/8/layout/lProcess3"/>
    <dgm:cxn modelId="{DD328520-F738-4B13-810C-48A31B7C4E8F}" srcId="{5D5CF1E6-10D8-4FB1-A88A-079387ACBDEE}" destId="{3A78A9A7-C72C-4182-AE20-8A03E5E08902}" srcOrd="1" destOrd="0" parTransId="{04FD9044-4ED6-40BF-859A-822B2D807E2F}" sibTransId="{39198ACC-E9E6-4CF8-BBA1-DE46BC96345F}"/>
    <dgm:cxn modelId="{3262010F-8167-4E3D-84F5-432CB056C70D}" type="presOf" srcId="{3A78A9A7-C72C-4182-AE20-8A03E5E08902}" destId="{46969F1C-3B9B-49B2-8A5D-4768CF2CA619}" srcOrd="0" destOrd="0" presId="urn:microsoft.com/office/officeart/2005/8/layout/lProcess3"/>
    <dgm:cxn modelId="{83F5D217-E451-4576-8AFB-DA5070BFEAEA}" type="presParOf" srcId="{6D81EA72-F44F-439D-B9B5-65332D879F36}" destId="{E5ACAC08-0AEF-4F06-93C5-AB761C6B95B8}" srcOrd="0" destOrd="0" presId="urn:microsoft.com/office/officeart/2005/8/layout/lProcess3"/>
    <dgm:cxn modelId="{ADEDE9DE-F3C5-4DDF-9EA8-52CF2E4FD87B}" type="presParOf" srcId="{E5ACAC08-0AEF-4F06-93C5-AB761C6B95B8}" destId="{0B9A7621-0FE8-4590-8129-1129B2300389}" srcOrd="0" destOrd="0" presId="urn:microsoft.com/office/officeart/2005/8/layout/lProcess3"/>
    <dgm:cxn modelId="{09182404-382E-454C-A274-871D5BCB0703}" type="presParOf" srcId="{6D81EA72-F44F-439D-B9B5-65332D879F36}" destId="{01A55A79-FEF1-4F1F-9F8D-A1E18F7AE1F0}" srcOrd="1" destOrd="0" presId="urn:microsoft.com/office/officeart/2005/8/layout/lProcess3"/>
    <dgm:cxn modelId="{1E62425C-F524-433E-B941-2E5A8FB673E3}" type="presParOf" srcId="{6D81EA72-F44F-439D-B9B5-65332D879F36}" destId="{A04203E9-A1D2-4260-8CAB-D28331E81A3F}" srcOrd="2" destOrd="0" presId="urn:microsoft.com/office/officeart/2005/8/layout/lProcess3"/>
    <dgm:cxn modelId="{722E6AAE-FB91-4050-B740-35E102F0844E}" type="presParOf" srcId="{A04203E9-A1D2-4260-8CAB-D28331E81A3F}" destId="{46969F1C-3B9B-49B2-8A5D-4768CF2CA619}" srcOrd="0" destOrd="0" presId="urn:microsoft.com/office/officeart/2005/8/layout/l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D8FFA954-0C7A-48EB-805A-FFEF9A559AD7}" type="doc">
      <dgm:prSet loTypeId="urn:microsoft.com/office/officeart/2005/8/layout/vList2" loCatId="list" qsTypeId="urn:microsoft.com/office/officeart/2005/8/quickstyle/simple3" qsCatId="simple" csTypeId="urn:microsoft.com/office/officeart/2005/8/colors/accent1_2" csCatId="accent1" phldr="1"/>
      <dgm:spPr/>
      <dgm:t>
        <a:bodyPr/>
        <a:lstStyle/>
        <a:p>
          <a:endParaRPr lang="es-CO"/>
        </a:p>
      </dgm:t>
    </dgm:pt>
    <dgm:pt modelId="{EA7E4314-DDBA-4733-A314-5D84F0777588}">
      <dgm:prSet/>
      <dgm:spPr/>
      <dgm:t>
        <a:bodyPr/>
        <a:lstStyle/>
        <a:p>
          <a:pPr rtl="0"/>
          <a:r>
            <a:rPr lang="es-CO" b="1" u="sng" dirty="0" smtClean="0">
              <a:solidFill>
                <a:srgbClr val="FF0000"/>
              </a:solidFill>
            </a:rPr>
            <a:t>2MCP pg. 244.2 </a:t>
          </a:r>
          <a:r>
            <a:rPr lang="es-CO" dirty="0" smtClean="0"/>
            <a:t>– “La única seguridad para el alma consiste en pensar bien, pues acerca del hombre se nos dice: ‘</a:t>
          </a:r>
          <a:r>
            <a:rPr lang="es-CO" b="1" dirty="0" smtClean="0">
              <a:latin typeface="Agency FB" pitchFamily="34" charset="0"/>
            </a:rPr>
            <a:t>Cuáles son los pensamientos íntimos, tal es él</a:t>
          </a:r>
          <a:r>
            <a:rPr lang="es-CO" dirty="0" smtClean="0"/>
            <a:t>’ </a:t>
          </a:r>
          <a:r>
            <a:rPr lang="es-CO" dirty="0" smtClean="0">
              <a:solidFill>
                <a:srgbClr val="FF0000"/>
              </a:solidFill>
            </a:rPr>
            <a:t>(Proverbios 23:7). </a:t>
          </a:r>
          <a:r>
            <a:rPr lang="es-CO" dirty="0" smtClean="0"/>
            <a:t>El poder de dominio propio aumenta a través del ejercicio. Lo que al principio parece difícil, se vuelve más fácil con la práctica, hasta que los buenos pensamientos y acciones llegan a ser habituales.”</a:t>
          </a:r>
          <a:endParaRPr lang="es-CO" dirty="0"/>
        </a:p>
      </dgm:t>
    </dgm:pt>
    <dgm:pt modelId="{3576D78E-803D-46C7-B77C-F39451A58D61}" type="parTrans" cxnId="{8E68BC23-D9C8-4861-B95C-3002CD540638}">
      <dgm:prSet/>
      <dgm:spPr/>
      <dgm:t>
        <a:bodyPr/>
        <a:lstStyle/>
        <a:p>
          <a:endParaRPr lang="es-CO"/>
        </a:p>
      </dgm:t>
    </dgm:pt>
    <dgm:pt modelId="{4A66B611-E423-4402-A636-50089645A10A}" type="sibTrans" cxnId="{8E68BC23-D9C8-4861-B95C-3002CD540638}">
      <dgm:prSet/>
      <dgm:spPr/>
      <dgm:t>
        <a:bodyPr/>
        <a:lstStyle/>
        <a:p>
          <a:endParaRPr lang="es-CO"/>
        </a:p>
      </dgm:t>
    </dgm:pt>
    <dgm:pt modelId="{681D9609-F4F1-4403-85FA-6944B57FBD37}">
      <dgm:prSet/>
      <dgm:spPr/>
      <dgm:t>
        <a:bodyPr/>
        <a:lstStyle/>
        <a:p>
          <a:pPr rtl="0"/>
          <a:r>
            <a:rPr lang="es-CO" dirty="0" smtClean="0"/>
            <a:t>La hermana White escribe que a muchas personas le conmueve las Palabras de amonestación y les atraen la belleza de Cristo y la gloria de la vida eterna, pero sin embargo rehúsan ha entrar en batalla contra el yo y rehúsan renunciar a sus malos hábitos:</a:t>
          </a:r>
          <a:endParaRPr lang="es-CO" dirty="0"/>
        </a:p>
      </dgm:t>
    </dgm:pt>
    <dgm:pt modelId="{80E0959D-3B62-45B0-823F-C0C6025CD052}" type="parTrans" cxnId="{08E42AB3-7F04-433F-B673-FB6C9FDB341F}">
      <dgm:prSet/>
      <dgm:spPr/>
      <dgm:t>
        <a:bodyPr/>
        <a:lstStyle/>
        <a:p>
          <a:endParaRPr lang="es-CO"/>
        </a:p>
      </dgm:t>
    </dgm:pt>
    <dgm:pt modelId="{1F2F770C-51F3-4B1A-B4E2-9D255C5BE5AC}" type="sibTrans" cxnId="{08E42AB3-7F04-433F-B673-FB6C9FDB341F}">
      <dgm:prSet/>
      <dgm:spPr/>
      <dgm:t>
        <a:bodyPr/>
        <a:lstStyle/>
        <a:p>
          <a:endParaRPr lang="es-CO"/>
        </a:p>
      </dgm:t>
    </dgm:pt>
    <dgm:pt modelId="{470AA733-74CF-40D1-BA76-3DBFF7DE8DC3}">
      <dgm:prSet/>
      <dgm:spPr/>
      <dgm:t>
        <a:bodyPr/>
        <a:lstStyle/>
        <a:p>
          <a:pPr rtl="0"/>
          <a:r>
            <a:rPr lang="es-CO" b="1" u="sng" dirty="0" smtClean="0">
              <a:solidFill>
                <a:srgbClr val="FF0000"/>
              </a:solidFill>
            </a:rPr>
            <a:t>DMJ pg. 120.2 </a:t>
          </a:r>
          <a:r>
            <a:rPr lang="es-CO" dirty="0" smtClean="0"/>
            <a:t>– “Muchos son atraídos por la belleza de Cristo y la gloria del cielo y, sin embargo, rehúyen las únicas condiciones por las cuales pueden obtenerlas.</a:t>
          </a:r>
          <a:endParaRPr lang="es-CO" dirty="0"/>
        </a:p>
      </dgm:t>
    </dgm:pt>
    <dgm:pt modelId="{31B49BE3-15A5-4C0D-887E-8D3DEC8A75A4}" type="parTrans" cxnId="{6D676CB5-ECD3-41A4-8792-4566350E1C3C}">
      <dgm:prSet/>
      <dgm:spPr/>
      <dgm:t>
        <a:bodyPr/>
        <a:lstStyle/>
        <a:p>
          <a:endParaRPr lang="es-CO"/>
        </a:p>
      </dgm:t>
    </dgm:pt>
    <dgm:pt modelId="{E569020E-C0E6-49AA-9274-245686993916}" type="sibTrans" cxnId="{6D676CB5-ECD3-41A4-8792-4566350E1C3C}">
      <dgm:prSet/>
      <dgm:spPr/>
      <dgm:t>
        <a:bodyPr/>
        <a:lstStyle/>
        <a:p>
          <a:endParaRPr lang="es-CO"/>
        </a:p>
      </dgm:t>
    </dgm:pt>
    <dgm:pt modelId="{4DB8250F-D4D3-447E-B219-F6197CEFD924}" type="pres">
      <dgm:prSet presAssocID="{D8FFA954-0C7A-48EB-805A-FFEF9A559AD7}" presName="linear" presStyleCnt="0">
        <dgm:presLayoutVars>
          <dgm:animLvl val="lvl"/>
          <dgm:resizeHandles val="exact"/>
        </dgm:presLayoutVars>
      </dgm:prSet>
      <dgm:spPr/>
      <dgm:t>
        <a:bodyPr/>
        <a:lstStyle/>
        <a:p>
          <a:endParaRPr lang="es-CO"/>
        </a:p>
      </dgm:t>
    </dgm:pt>
    <dgm:pt modelId="{D5B6D2B3-701A-435B-ABC3-EAA22AD9D717}" type="pres">
      <dgm:prSet presAssocID="{EA7E4314-DDBA-4733-A314-5D84F0777588}" presName="parentText" presStyleLbl="node1" presStyleIdx="0" presStyleCnt="2">
        <dgm:presLayoutVars>
          <dgm:chMax val="0"/>
          <dgm:bulletEnabled val="1"/>
        </dgm:presLayoutVars>
      </dgm:prSet>
      <dgm:spPr/>
      <dgm:t>
        <a:bodyPr/>
        <a:lstStyle/>
        <a:p>
          <a:endParaRPr lang="es-CO"/>
        </a:p>
      </dgm:t>
    </dgm:pt>
    <dgm:pt modelId="{AAD3F338-AC4C-46F0-B70F-ED437F577C6D}" type="pres">
      <dgm:prSet presAssocID="{EA7E4314-DDBA-4733-A314-5D84F0777588}" presName="childText" presStyleLbl="revTx" presStyleIdx="0" presStyleCnt="1" custLinFactNeighborX="-749" custLinFactNeighborY="-1708">
        <dgm:presLayoutVars>
          <dgm:bulletEnabled val="1"/>
        </dgm:presLayoutVars>
      </dgm:prSet>
      <dgm:spPr/>
      <dgm:t>
        <a:bodyPr/>
        <a:lstStyle/>
        <a:p>
          <a:endParaRPr lang="es-CO"/>
        </a:p>
      </dgm:t>
    </dgm:pt>
    <dgm:pt modelId="{9E93779F-2FD5-432B-9BA8-3AAEDC3258D6}" type="pres">
      <dgm:prSet presAssocID="{470AA733-74CF-40D1-BA76-3DBFF7DE8DC3}" presName="parentText" presStyleLbl="node1" presStyleIdx="1" presStyleCnt="2" custScaleY="63761">
        <dgm:presLayoutVars>
          <dgm:chMax val="0"/>
          <dgm:bulletEnabled val="1"/>
        </dgm:presLayoutVars>
      </dgm:prSet>
      <dgm:spPr/>
      <dgm:t>
        <a:bodyPr/>
        <a:lstStyle/>
        <a:p>
          <a:endParaRPr lang="es-CO"/>
        </a:p>
      </dgm:t>
    </dgm:pt>
  </dgm:ptLst>
  <dgm:cxnLst>
    <dgm:cxn modelId="{16CA7BA0-00A5-47CB-8D37-B8898F304354}" type="presOf" srcId="{470AA733-74CF-40D1-BA76-3DBFF7DE8DC3}" destId="{9E93779F-2FD5-432B-9BA8-3AAEDC3258D6}" srcOrd="0" destOrd="0" presId="urn:microsoft.com/office/officeart/2005/8/layout/vList2"/>
    <dgm:cxn modelId="{2590C149-6EF1-463D-8210-8F560C52953C}" type="presOf" srcId="{681D9609-F4F1-4403-85FA-6944B57FBD37}" destId="{AAD3F338-AC4C-46F0-B70F-ED437F577C6D}" srcOrd="0" destOrd="0" presId="urn:microsoft.com/office/officeart/2005/8/layout/vList2"/>
    <dgm:cxn modelId="{8E68BC23-D9C8-4861-B95C-3002CD540638}" srcId="{D8FFA954-0C7A-48EB-805A-FFEF9A559AD7}" destId="{EA7E4314-DDBA-4733-A314-5D84F0777588}" srcOrd="0" destOrd="0" parTransId="{3576D78E-803D-46C7-B77C-F39451A58D61}" sibTransId="{4A66B611-E423-4402-A636-50089645A10A}"/>
    <dgm:cxn modelId="{6D676CB5-ECD3-41A4-8792-4566350E1C3C}" srcId="{D8FFA954-0C7A-48EB-805A-FFEF9A559AD7}" destId="{470AA733-74CF-40D1-BA76-3DBFF7DE8DC3}" srcOrd="1" destOrd="0" parTransId="{31B49BE3-15A5-4C0D-887E-8D3DEC8A75A4}" sibTransId="{E569020E-C0E6-49AA-9274-245686993916}"/>
    <dgm:cxn modelId="{ADDFECCD-D6F6-4807-93CC-8C2B8586E37A}" type="presOf" srcId="{D8FFA954-0C7A-48EB-805A-FFEF9A559AD7}" destId="{4DB8250F-D4D3-447E-B219-F6197CEFD924}" srcOrd="0" destOrd="0" presId="urn:microsoft.com/office/officeart/2005/8/layout/vList2"/>
    <dgm:cxn modelId="{5D420C43-4092-42FF-B893-CB46013A9EAB}" type="presOf" srcId="{EA7E4314-DDBA-4733-A314-5D84F0777588}" destId="{D5B6D2B3-701A-435B-ABC3-EAA22AD9D717}" srcOrd="0" destOrd="0" presId="urn:microsoft.com/office/officeart/2005/8/layout/vList2"/>
    <dgm:cxn modelId="{08E42AB3-7F04-433F-B673-FB6C9FDB341F}" srcId="{EA7E4314-DDBA-4733-A314-5D84F0777588}" destId="{681D9609-F4F1-4403-85FA-6944B57FBD37}" srcOrd="0" destOrd="0" parTransId="{80E0959D-3B62-45B0-823F-C0C6025CD052}" sibTransId="{1F2F770C-51F3-4B1A-B4E2-9D255C5BE5AC}"/>
    <dgm:cxn modelId="{3A91D9B4-920D-449A-AD59-9A15A339E3E9}" type="presParOf" srcId="{4DB8250F-D4D3-447E-B219-F6197CEFD924}" destId="{D5B6D2B3-701A-435B-ABC3-EAA22AD9D717}" srcOrd="0" destOrd="0" presId="urn:microsoft.com/office/officeart/2005/8/layout/vList2"/>
    <dgm:cxn modelId="{1209BD7F-0E08-471D-BE7C-5FB7D3B31BFE}" type="presParOf" srcId="{4DB8250F-D4D3-447E-B219-F6197CEFD924}" destId="{AAD3F338-AC4C-46F0-B70F-ED437F577C6D}" srcOrd="1" destOrd="0" presId="urn:microsoft.com/office/officeart/2005/8/layout/vList2"/>
    <dgm:cxn modelId="{5B401606-3A5F-4ACF-8600-16D409AF422D}" type="presParOf" srcId="{4DB8250F-D4D3-447E-B219-F6197CEFD924}" destId="{9E93779F-2FD5-432B-9BA8-3AAEDC3258D6}"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2D1575D4-B2EF-4771-B7E4-A8E38388C099}"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5518D340-B103-4FF0-ADF9-0DF9B4E15FA3}">
      <dgm:prSet/>
      <dgm:spPr>
        <a:solidFill>
          <a:srgbClr val="002060"/>
        </a:solidFill>
      </dgm:spPr>
      <dgm:t>
        <a:bodyPr/>
        <a:lstStyle/>
        <a:p>
          <a:pPr algn="ctr" rtl="0"/>
          <a:r>
            <a:rPr lang="es-CO" dirty="0" smtClean="0"/>
            <a:t>Hay muchos en el camino ancho que no están del todo satisfechos con la senda en que andan. Anhelan escapar de la esclavitud del pecado y tratan de resistir sus costumbres pecaminosas con sus propias fuerzas. Miran el camino angosto y la puerta estrecha; pero el placer egoísta, el amor del mundo, el orgullo y la ambición profana alzan una barrera entre ellos y el Salvador.</a:t>
          </a:r>
          <a:endParaRPr lang="es-CO" dirty="0"/>
        </a:p>
      </dgm:t>
    </dgm:pt>
    <dgm:pt modelId="{733A93AC-CD33-41F9-905F-332E50B63B81}" type="parTrans" cxnId="{075661A1-AA9E-4DFD-A531-41D965FD3576}">
      <dgm:prSet/>
      <dgm:spPr/>
      <dgm:t>
        <a:bodyPr/>
        <a:lstStyle/>
        <a:p>
          <a:endParaRPr lang="es-CO"/>
        </a:p>
      </dgm:t>
    </dgm:pt>
    <dgm:pt modelId="{B97E37D2-1A55-450D-AFB2-F5DB0BE0F1CA}" type="sibTrans" cxnId="{075661A1-AA9E-4DFD-A531-41D965FD3576}">
      <dgm:prSet/>
      <dgm:spPr/>
      <dgm:t>
        <a:bodyPr/>
        <a:lstStyle/>
        <a:p>
          <a:endParaRPr lang="es-CO"/>
        </a:p>
      </dgm:t>
    </dgm:pt>
    <dgm:pt modelId="{C7F44A88-FEFA-43CE-BDEB-DF63FC772ED8}">
      <dgm:prSet/>
      <dgm:spPr>
        <a:solidFill>
          <a:srgbClr val="002060"/>
        </a:solidFill>
      </dgm:spPr>
      <dgm:t>
        <a:bodyPr/>
        <a:lstStyle/>
        <a:p>
          <a:pPr algn="ctr" rtl="0"/>
          <a:r>
            <a:rPr lang="es-CO" dirty="0" smtClean="0"/>
            <a:t>La renuncia a su propia voluntad y a cuanto escogieron como objeto de su afecto o ambición exige un sacrificio ante el cual vacilan, se estremecen y retroceden. </a:t>
          </a:r>
          <a:r>
            <a:rPr lang="es-CO" dirty="0" smtClean="0">
              <a:latin typeface="Agency FB" pitchFamily="34" charset="0"/>
            </a:rPr>
            <a:t>‘Muchos procurarán entrar, y no podrán</a:t>
          </a:r>
          <a:r>
            <a:rPr lang="es-CO" dirty="0" smtClean="0"/>
            <a:t>’ </a:t>
          </a:r>
          <a:r>
            <a:rPr lang="es-CO" u="sng" dirty="0" smtClean="0">
              <a:solidFill>
                <a:srgbClr val="FFFF00"/>
              </a:solidFill>
            </a:rPr>
            <a:t>(Lucas 13:24). </a:t>
          </a:r>
          <a:r>
            <a:rPr lang="es-CO" dirty="0" smtClean="0"/>
            <a:t>Desean el bien, hacen algún esfuerzo para obtenerlo, pero no lo escogen; no tienen un propósito firme de procurarlo a toda costa.”</a:t>
          </a:r>
          <a:endParaRPr lang="es-CO" dirty="0"/>
        </a:p>
      </dgm:t>
    </dgm:pt>
    <dgm:pt modelId="{D8AFEA8E-DB4D-4F89-8ED9-22F383855E98}" type="parTrans" cxnId="{D2473B46-7848-4E22-8BBF-37E285399D04}">
      <dgm:prSet/>
      <dgm:spPr/>
      <dgm:t>
        <a:bodyPr/>
        <a:lstStyle/>
        <a:p>
          <a:endParaRPr lang="es-CO"/>
        </a:p>
      </dgm:t>
    </dgm:pt>
    <dgm:pt modelId="{9B0621C4-3B99-452C-9172-6B799C900C52}" type="sibTrans" cxnId="{D2473B46-7848-4E22-8BBF-37E285399D04}">
      <dgm:prSet/>
      <dgm:spPr/>
      <dgm:t>
        <a:bodyPr/>
        <a:lstStyle/>
        <a:p>
          <a:endParaRPr lang="es-CO"/>
        </a:p>
      </dgm:t>
    </dgm:pt>
    <dgm:pt modelId="{C0B1CDC6-B8F1-44CA-9D27-E0DAEEE65D8C}" type="pres">
      <dgm:prSet presAssocID="{2D1575D4-B2EF-4771-B7E4-A8E38388C099}" presName="linear" presStyleCnt="0">
        <dgm:presLayoutVars>
          <dgm:animLvl val="lvl"/>
          <dgm:resizeHandles val="exact"/>
        </dgm:presLayoutVars>
      </dgm:prSet>
      <dgm:spPr/>
      <dgm:t>
        <a:bodyPr/>
        <a:lstStyle/>
        <a:p>
          <a:endParaRPr lang="es-CO"/>
        </a:p>
      </dgm:t>
    </dgm:pt>
    <dgm:pt modelId="{1D0F6C33-DCF7-4148-9B86-D46A6965911F}" type="pres">
      <dgm:prSet presAssocID="{5518D340-B103-4FF0-ADF9-0DF9B4E15FA3}" presName="parentText" presStyleLbl="node1" presStyleIdx="0" presStyleCnt="2">
        <dgm:presLayoutVars>
          <dgm:chMax val="0"/>
          <dgm:bulletEnabled val="1"/>
        </dgm:presLayoutVars>
      </dgm:prSet>
      <dgm:spPr/>
      <dgm:t>
        <a:bodyPr/>
        <a:lstStyle/>
        <a:p>
          <a:endParaRPr lang="es-CO"/>
        </a:p>
      </dgm:t>
    </dgm:pt>
    <dgm:pt modelId="{2D9B3480-DCB0-4B8D-95CE-5CAEFA7CA1D6}" type="pres">
      <dgm:prSet presAssocID="{B97E37D2-1A55-450D-AFB2-F5DB0BE0F1CA}" presName="spacer" presStyleCnt="0"/>
      <dgm:spPr/>
    </dgm:pt>
    <dgm:pt modelId="{4B897E3E-D360-4B05-95EF-DBD5EA56C411}" type="pres">
      <dgm:prSet presAssocID="{C7F44A88-FEFA-43CE-BDEB-DF63FC772ED8}" presName="parentText" presStyleLbl="node1" presStyleIdx="1" presStyleCnt="2">
        <dgm:presLayoutVars>
          <dgm:chMax val="0"/>
          <dgm:bulletEnabled val="1"/>
        </dgm:presLayoutVars>
      </dgm:prSet>
      <dgm:spPr/>
      <dgm:t>
        <a:bodyPr/>
        <a:lstStyle/>
        <a:p>
          <a:endParaRPr lang="es-CO"/>
        </a:p>
      </dgm:t>
    </dgm:pt>
  </dgm:ptLst>
  <dgm:cxnLst>
    <dgm:cxn modelId="{075661A1-AA9E-4DFD-A531-41D965FD3576}" srcId="{2D1575D4-B2EF-4771-B7E4-A8E38388C099}" destId="{5518D340-B103-4FF0-ADF9-0DF9B4E15FA3}" srcOrd="0" destOrd="0" parTransId="{733A93AC-CD33-41F9-905F-332E50B63B81}" sibTransId="{B97E37D2-1A55-450D-AFB2-F5DB0BE0F1CA}"/>
    <dgm:cxn modelId="{72AFFCFA-25FF-4AD3-98A3-D13BF903CFCA}" type="presOf" srcId="{C7F44A88-FEFA-43CE-BDEB-DF63FC772ED8}" destId="{4B897E3E-D360-4B05-95EF-DBD5EA56C411}" srcOrd="0" destOrd="0" presId="urn:microsoft.com/office/officeart/2005/8/layout/vList2"/>
    <dgm:cxn modelId="{5FDF6221-202B-4BB1-96AF-ADB760B105F4}" type="presOf" srcId="{5518D340-B103-4FF0-ADF9-0DF9B4E15FA3}" destId="{1D0F6C33-DCF7-4148-9B86-D46A6965911F}" srcOrd="0" destOrd="0" presId="urn:microsoft.com/office/officeart/2005/8/layout/vList2"/>
    <dgm:cxn modelId="{D2473B46-7848-4E22-8BBF-37E285399D04}" srcId="{2D1575D4-B2EF-4771-B7E4-A8E38388C099}" destId="{C7F44A88-FEFA-43CE-BDEB-DF63FC772ED8}" srcOrd="1" destOrd="0" parTransId="{D8AFEA8E-DB4D-4F89-8ED9-22F383855E98}" sibTransId="{9B0621C4-3B99-452C-9172-6B799C900C52}"/>
    <dgm:cxn modelId="{8129C73A-DAC6-462C-B87C-0FB74823E9D0}" type="presOf" srcId="{2D1575D4-B2EF-4771-B7E4-A8E38388C099}" destId="{C0B1CDC6-B8F1-44CA-9D27-E0DAEEE65D8C}" srcOrd="0" destOrd="0" presId="urn:microsoft.com/office/officeart/2005/8/layout/vList2"/>
    <dgm:cxn modelId="{4B72673C-51D8-4152-A312-3EA42516179C}" type="presParOf" srcId="{C0B1CDC6-B8F1-44CA-9D27-E0DAEEE65D8C}" destId="{1D0F6C33-DCF7-4148-9B86-D46A6965911F}" srcOrd="0" destOrd="0" presId="urn:microsoft.com/office/officeart/2005/8/layout/vList2"/>
    <dgm:cxn modelId="{5BE4E270-C5E0-4B00-8AA4-7962AD0D9D93}" type="presParOf" srcId="{C0B1CDC6-B8F1-44CA-9D27-E0DAEEE65D8C}" destId="{2D9B3480-DCB0-4B8D-95CE-5CAEFA7CA1D6}" srcOrd="1" destOrd="0" presId="urn:microsoft.com/office/officeart/2005/8/layout/vList2"/>
    <dgm:cxn modelId="{1442BC89-B925-4666-958D-BFB74A98BEE2}" type="presParOf" srcId="{C0B1CDC6-B8F1-44CA-9D27-E0DAEEE65D8C}" destId="{4B897E3E-D360-4B05-95EF-DBD5EA56C411}"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972767-9489-4575-82D8-CA720147551D}">
      <dsp:nvSpPr>
        <dsp:cNvPr id="0" name=""/>
        <dsp:cNvSpPr/>
      </dsp:nvSpPr>
      <dsp:spPr>
        <a:xfrm>
          <a:off x="0" y="148075"/>
          <a:ext cx="8229600" cy="2282816"/>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s-CO" sz="2400" kern="1200" dirty="0" smtClean="0"/>
            <a:t>PVGM pg. 264.3. “Los talentos, aunque sean pocos, han de ser usados. La pregunta que más nos interesa no es: ¿cuánto he recibido? Sino, ¿qué estoy haciendo con lo que tengo?</a:t>
          </a:r>
        </a:p>
        <a:p>
          <a:pPr lvl="0" algn="l" defTabSz="1066800" rtl="0">
            <a:lnSpc>
              <a:spcPct val="90000"/>
            </a:lnSpc>
            <a:spcBef>
              <a:spcPct val="0"/>
            </a:spcBef>
            <a:spcAft>
              <a:spcPct val="35000"/>
            </a:spcAft>
          </a:pPr>
          <a:r>
            <a:rPr lang="es-CO" sz="2400" b="1" kern="1200" dirty="0" smtClean="0"/>
            <a:t> </a:t>
          </a:r>
          <a:r>
            <a:rPr lang="es-CO" sz="2400" b="1" u="sng" kern="1200" dirty="0" smtClean="0"/>
            <a:t>El desarrollo de todas nuestras facultades es el primer deber que tenemos para con Dios y nuestros prójimos.</a:t>
          </a:r>
          <a:endParaRPr lang="es-CO" sz="2400" b="1" u="sng" kern="1200" dirty="0"/>
        </a:p>
      </dsp:txBody>
      <dsp:txXfrm>
        <a:off x="111438" y="259513"/>
        <a:ext cx="8006724" cy="2059940"/>
      </dsp:txXfrm>
    </dsp:sp>
    <dsp:sp modelId="{59415DE4-4F45-4A7F-B1D0-81463F5BBD06}">
      <dsp:nvSpPr>
        <dsp:cNvPr id="0" name=""/>
        <dsp:cNvSpPr/>
      </dsp:nvSpPr>
      <dsp:spPr>
        <a:xfrm>
          <a:off x="0" y="2494252"/>
          <a:ext cx="8229600" cy="2282816"/>
        </a:xfrm>
        <a:prstGeom prst="roundRect">
          <a:avLst/>
        </a:prstGeom>
        <a:solidFill>
          <a:schemeClr val="accent6">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rtl="0">
            <a:lnSpc>
              <a:spcPct val="90000"/>
            </a:lnSpc>
            <a:spcBef>
              <a:spcPct val="0"/>
            </a:spcBef>
            <a:spcAft>
              <a:spcPct val="35000"/>
            </a:spcAft>
          </a:pPr>
          <a:r>
            <a:rPr lang="es-CO" sz="2200" b="1" u="sng" kern="1200" dirty="0" smtClean="0"/>
            <a:t>Nadie que no crezca diariamente en capacidad y utilidad, está cumpliendo el propósito de la vida</a:t>
          </a:r>
          <a:r>
            <a:rPr lang="es-CO" sz="2200" kern="1200" dirty="0" smtClean="0"/>
            <a:t>. Al hacer una profesión de fe en Cristo, nos comprometemos a desarrollarnos, en la medida plena de nuestra capacidad, como obreros para el Maestro, y debiéramos cultivar toda facultad hasta el más elevado grado de perfección, a fin de que podamos realizar el mayor bien de que seamos capaces.</a:t>
          </a:r>
          <a:endParaRPr lang="es-CO" sz="2200" kern="1200" dirty="0"/>
        </a:p>
      </dsp:txBody>
      <dsp:txXfrm>
        <a:off x="111438" y="2605690"/>
        <a:ext cx="8006724" cy="205994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7BC0FA-A6B1-45DE-902C-6E5D7735AC13}">
      <dsp:nvSpPr>
        <dsp:cNvPr id="0" name=""/>
        <dsp:cNvSpPr/>
      </dsp:nvSpPr>
      <dsp:spPr>
        <a:xfrm>
          <a:off x="0" y="31487"/>
          <a:ext cx="8229600" cy="3067740"/>
        </a:xfrm>
        <a:prstGeom prst="roundRect">
          <a:avLst/>
        </a:prstGeom>
        <a:solidFill>
          <a:schemeClr val="accent4">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es-CO" sz="2300" b="1" kern="1200" dirty="0" smtClean="0">
              <a:solidFill>
                <a:srgbClr val="002060"/>
              </a:solidFill>
            </a:rPr>
            <a:t>El Señor tiene una gran obra que ha de ser hecha, y él recompensará en mayor escala, en la vida futura, a los que presten un servicio más fiel y voluntario en la vida presente. El Señor escoge sus propios agentes, y cada día, bajo diferentes circunstancias, los prueba en su plan de acción. En cada esfuerzo hecho de todo corazón para realizar su plan, él escoge a sus agentes, no porque sean perfectos, sino porque, mediante la relación con él, pueden alcanzar la perfección.</a:t>
          </a:r>
          <a:endParaRPr lang="es-CO" sz="2300" b="1" kern="1200" dirty="0">
            <a:solidFill>
              <a:srgbClr val="002060"/>
            </a:solidFill>
          </a:endParaRPr>
        </a:p>
      </dsp:txBody>
      <dsp:txXfrm>
        <a:off x="149755" y="181242"/>
        <a:ext cx="7930090" cy="2768230"/>
      </dsp:txXfrm>
    </dsp:sp>
    <dsp:sp modelId="{2214C336-888B-489D-A5C8-9C36D51CAB70}">
      <dsp:nvSpPr>
        <dsp:cNvPr id="0" name=""/>
        <dsp:cNvSpPr/>
      </dsp:nvSpPr>
      <dsp:spPr>
        <a:xfrm>
          <a:off x="0" y="3165468"/>
          <a:ext cx="8229600" cy="3067740"/>
        </a:xfrm>
        <a:prstGeom prst="roundRect">
          <a:avLst/>
        </a:prstGeom>
        <a:solidFill>
          <a:schemeClr val="accent4">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s-CO" sz="2400" b="1" kern="1200" dirty="0" smtClean="0"/>
            <a:t>Dios aceptará únicamente a los que están determinados a ponerse un blanco elevado. Coloca a cada agente humano bajo la obligación de hacer lo mejor que puede. De todos exige perfección moral. Nunca debiéramos rebajar la norma de justicia a fin de contemporizar (acomodarse una persona al gusto o deseo ajeno por respeto o interés) con malas tendencias heredadas o cultivadas.</a:t>
          </a:r>
          <a:endParaRPr lang="es-CO" sz="2400" b="1" kern="1200" dirty="0"/>
        </a:p>
      </dsp:txBody>
      <dsp:txXfrm>
        <a:off x="149755" y="3315223"/>
        <a:ext cx="7930090" cy="276823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58EE4C-FF49-4C03-A9C3-8E94ADCC70F2}">
      <dsp:nvSpPr>
        <dsp:cNvPr id="0" name=""/>
        <dsp:cNvSpPr/>
      </dsp:nvSpPr>
      <dsp:spPr>
        <a:xfrm>
          <a:off x="0" y="137520"/>
          <a:ext cx="8229600" cy="620568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rtl="0">
            <a:lnSpc>
              <a:spcPct val="90000"/>
            </a:lnSpc>
            <a:spcBef>
              <a:spcPct val="0"/>
            </a:spcBef>
            <a:spcAft>
              <a:spcPct val="35000"/>
            </a:spcAft>
          </a:pPr>
          <a:r>
            <a:rPr lang="es-CO" sz="2600" b="1" u="sng" kern="1200" dirty="0" smtClean="0"/>
            <a:t>PVGM pg. 266.1 </a:t>
          </a:r>
          <a:r>
            <a:rPr lang="es-CO" sz="2600" kern="1200" dirty="0" smtClean="0"/>
            <a:t>– “Sin embargo, Cristo no nos ha dado la seguridad de que sea asunto fácil lograr la perfección del carácter. Un carácter noble, cabal, no se hereda. No lo recibimos accidentalmente. Un carácter noble se obtiene mediante esfuerzos individuales, realizados por los méritos y la gracia de Cristo. </a:t>
          </a:r>
        </a:p>
        <a:p>
          <a:pPr lvl="0" algn="ctr" defTabSz="1155700" rtl="0">
            <a:lnSpc>
              <a:spcPct val="90000"/>
            </a:lnSpc>
            <a:spcBef>
              <a:spcPct val="0"/>
            </a:spcBef>
            <a:spcAft>
              <a:spcPct val="35000"/>
            </a:spcAft>
          </a:pPr>
          <a:r>
            <a:rPr lang="es-CO" sz="2600" b="1" u="sng" kern="1200" dirty="0" smtClean="0"/>
            <a:t>Dios da los talentos, las facultades mentales</a:t>
          </a:r>
          <a:r>
            <a:rPr lang="es-CO" sz="2600" b="1" kern="1200" dirty="0" smtClean="0"/>
            <a:t>; </a:t>
          </a:r>
          <a:r>
            <a:rPr lang="es-CO" sz="2600" b="1" u="sng" kern="1200" dirty="0" smtClean="0"/>
            <a:t>nosotros formamos el carácter</a:t>
          </a:r>
          <a:r>
            <a:rPr lang="es-CO" sz="2600" b="1" kern="1200" dirty="0" smtClean="0"/>
            <a:t>. </a:t>
          </a:r>
        </a:p>
        <a:p>
          <a:pPr lvl="0" algn="ctr" defTabSz="1155700" rtl="0">
            <a:lnSpc>
              <a:spcPct val="90000"/>
            </a:lnSpc>
            <a:spcBef>
              <a:spcPct val="0"/>
            </a:spcBef>
            <a:spcAft>
              <a:spcPct val="35000"/>
            </a:spcAft>
          </a:pPr>
          <a:r>
            <a:rPr lang="es-CO" sz="2600" kern="1200" dirty="0" smtClean="0"/>
            <a:t>Lo desarrollamos sosteniendo rudas y severas batallas contra el yo. Hay que sostener conflicto tras conflicto contra las tendencias hereditarias. Tendremos que criticarnos a nosotros mismos severamente, y no permitir que quede sin corregir un solo rasgo desfavorable.</a:t>
          </a:r>
          <a:endParaRPr lang="es-CO" sz="2600" kern="1200" dirty="0"/>
        </a:p>
      </dsp:txBody>
      <dsp:txXfrm>
        <a:off x="302936" y="440456"/>
        <a:ext cx="7623728" cy="559980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E498FA-2C80-4FEF-BB02-F11B180BAED0}">
      <dsp:nvSpPr>
        <dsp:cNvPr id="0" name=""/>
        <dsp:cNvSpPr/>
      </dsp:nvSpPr>
      <dsp:spPr>
        <a:xfrm>
          <a:off x="0" y="262740"/>
          <a:ext cx="8229600" cy="4979994"/>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rtl="0">
            <a:lnSpc>
              <a:spcPct val="90000"/>
            </a:lnSpc>
            <a:spcBef>
              <a:spcPct val="0"/>
            </a:spcBef>
            <a:spcAft>
              <a:spcPct val="35000"/>
            </a:spcAft>
          </a:pPr>
          <a:r>
            <a:rPr lang="es-CO" sz="2900" kern="1200" dirty="0" smtClean="0">
              <a:solidFill>
                <a:srgbClr val="FFFF00"/>
              </a:solidFill>
            </a:rPr>
            <a:t>Nadie diga: No puedo remediar mis defectos de carácter. Si llegáis a esta conclusión, dejaréis ciertamente de obtener la vida eterna. </a:t>
          </a:r>
        </a:p>
        <a:p>
          <a:pPr lvl="0" algn="ctr" defTabSz="1289050" rtl="0">
            <a:lnSpc>
              <a:spcPct val="90000"/>
            </a:lnSpc>
            <a:spcBef>
              <a:spcPct val="0"/>
            </a:spcBef>
            <a:spcAft>
              <a:spcPct val="35000"/>
            </a:spcAft>
          </a:pPr>
          <a:r>
            <a:rPr lang="es-CO" sz="2900" b="1" kern="1200" dirty="0" smtClean="0"/>
            <a:t>La imposibilidad reside en vuestra propia voluntad. Si no queréis, no podéis vencer. </a:t>
          </a:r>
        </a:p>
        <a:p>
          <a:pPr lvl="0" algn="ctr" defTabSz="1289050" rtl="0">
            <a:lnSpc>
              <a:spcPct val="90000"/>
            </a:lnSpc>
            <a:spcBef>
              <a:spcPct val="0"/>
            </a:spcBef>
            <a:spcAft>
              <a:spcPct val="35000"/>
            </a:spcAft>
          </a:pPr>
          <a:r>
            <a:rPr lang="es-CO" sz="2900" kern="1200" dirty="0" smtClean="0">
              <a:solidFill>
                <a:srgbClr val="FFFF00"/>
              </a:solidFill>
            </a:rPr>
            <a:t>La verdadera dificultad proviene de la corrupción de un corazón no santificado y de la falta de voluntad para someterse al gobierno de Dios.”</a:t>
          </a:r>
          <a:endParaRPr lang="es-CO" sz="2900" kern="1200" dirty="0">
            <a:solidFill>
              <a:srgbClr val="FFFF00"/>
            </a:solidFill>
          </a:endParaRPr>
        </a:p>
      </dsp:txBody>
      <dsp:txXfrm>
        <a:off x="243103" y="505843"/>
        <a:ext cx="7743394" cy="449378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42500F-EF61-4586-98F3-6D881EA023E3}">
      <dsp:nvSpPr>
        <dsp:cNvPr id="0" name=""/>
        <dsp:cNvSpPr/>
      </dsp:nvSpPr>
      <dsp:spPr>
        <a:xfrm>
          <a:off x="0" y="7089"/>
          <a:ext cx="8229600" cy="199134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es-CO" sz="2300" b="1" u="sng" kern="1200" dirty="0" smtClean="0"/>
            <a:t>PVGM pg. 268.2.</a:t>
          </a:r>
          <a:r>
            <a:rPr lang="es-CO" sz="2300" kern="1200" dirty="0" smtClean="0"/>
            <a:t> “Dios requiere el adiestramiento de las facultades mentales. </a:t>
          </a:r>
          <a:r>
            <a:rPr lang="es-CO" sz="2300" u="sng" kern="1200" dirty="0" smtClean="0"/>
            <a:t>El se propone que sus siervos posean más inteligencia y más claro discernimiento que los mundanos</a:t>
          </a:r>
          <a:r>
            <a:rPr lang="es-CO" sz="2300" kern="1200" dirty="0" smtClean="0"/>
            <a:t>, y </a:t>
          </a:r>
          <a:r>
            <a:rPr lang="es-CO" sz="2300" u="sng" kern="1200" dirty="0" smtClean="0"/>
            <a:t>le desagradan aquellos que son demasiado descuidados o indolentes para llegar a ser obreros eficientes, bien informados</a:t>
          </a:r>
          <a:r>
            <a:rPr lang="es-CO" sz="2300" kern="1200" dirty="0" smtClean="0"/>
            <a:t>.</a:t>
          </a:r>
          <a:endParaRPr lang="es-CO" sz="2300" kern="1200" dirty="0"/>
        </a:p>
      </dsp:txBody>
      <dsp:txXfrm>
        <a:off x="97209" y="104298"/>
        <a:ext cx="8035182" cy="1796922"/>
      </dsp:txXfrm>
    </dsp:sp>
    <dsp:sp modelId="{81797A30-1BF1-4567-B22D-42142C70A295}">
      <dsp:nvSpPr>
        <dsp:cNvPr id="0" name=""/>
        <dsp:cNvSpPr/>
      </dsp:nvSpPr>
      <dsp:spPr>
        <a:xfrm>
          <a:off x="0" y="2064669"/>
          <a:ext cx="8229600" cy="1991340"/>
        </a:xfrm>
        <a:prstGeom prst="roundRect">
          <a:avLst/>
        </a:prstGeom>
        <a:solidFill>
          <a:schemeClr val="accent2">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es-CO" sz="2300" b="1" kern="1200" dirty="0" smtClean="0">
              <a:solidFill>
                <a:srgbClr val="002060"/>
              </a:solidFill>
            </a:rPr>
            <a:t>El Señor nos manda que lo amemos con todo el corazón, y con toda el alma, y con toda la fuerza, y con toda la mente. Esto nos impone la obligación de desarrollar el intelecto hasta su máxima capacidad, para que podamos conocer y amar a nuestro Creador con todo el entendimiento.”</a:t>
          </a:r>
          <a:endParaRPr lang="es-CO" sz="2300" b="1" kern="1200" dirty="0">
            <a:solidFill>
              <a:srgbClr val="002060"/>
            </a:solidFill>
          </a:endParaRPr>
        </a:p>
      </dsp:txBody>
      <dsp:txXfrm>
        <a:off x="97209" y="2161878"/>
        <a:ext cx="8035182" cy="1796922"/>
      </dsp:txXfrm>
    </dsp:sp>
    <dsp:sp modelId="{32EC8F14-1B80-4006-BB4F-A060D436B0ED}">
      <dsp:nvSpPr>
        <dsp:cNvPr id="0" name=""/>
        <dsp:cNvSpPr/>
      </dsp:nvSpPr>
      <dsp:spPr>
        <a:xfrm>
          <a:off x="0" y="4122250"/>
          <a:ext cx="8229600" cy="199134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s-CO" sz="2400" b="1" u="sng" kern="1200" dirty="0" smtClean="0"/>
            <a:t>PVGM pg. 268.3</a:t>
          </a:r>
          <a:r>
            <a:rPr lang="es-CO" sz="2400" kern="1200" dirty="0" smtClean="0"/>
            <a:t>.  “Si el intelecto es colocado bajo el dominio del Espíritu de Dios, cuanto más se lo cultiva, más eficazmente puede ser usado en el servicio de Dios.” </a:t>
          </a:r>
          <a:endParaRPr lang="es-CO" sz="2400" kern="1200" dirty="0"/>
        </a:p>
      </dsp:txBody>
      <dsp:txXfrm>
        <a:off x="97209" y="4219459"/>
        <a:ext cx="8035182" cy="179692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1B753C-5E56-4E95-838A-6910E261FC46}">
      <dsp:nvSpPr>
        <dsp:cNvPr id="0" name=""/>
        <dsp:cNvSpPr/>
      </dsp:nvSpPr>
      <dsp:spPr>
        <a:xfrm>
          <a:off x="0" y="574093"/>
          <a:ext cx="8229600" cy="164502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rtl="0">
            <a:lnSpc>
              <a:spcPct val="90000"/>
            </a:lnSpc>
            <a:spcBef>
              <a:spcPct val="0"/>
            </a:spcBef>
            <a:spcAft>
              <a:spcPct val="35000"/>
            </a:spcAft>
          </a:pPr>
          <a:r>
            <a:rPr lang="es-CO" sz="1900" kern="1200" dirty="0" smtClean="0"/>
            <a:t>Antes de hablar de la necesidad de cuidar las avenidas del alma, la hermana White nos da la amonestación del Testigo Fiel </a:t>
          </a:r>
          <a:r>
            <a:rPr lang="es-CO" sz="1900" b="1" u="sng" kern="1200" dirty="0" smtClean="0"/>
            <a:t>(Apocalipsis 3:14-19)</a:t>
          </a:r>
          <a:r>
            <a:rPr lang="es-CO" sz="1900" b="1" u="none" kern="1200" dirty="0" smtClean="0"/>
            <a:t>: </a:t>
          </a:r>
          <a:r>
            <a:rPr lang="es-CO" sz="1900" kern="1200" dirty="0" smtClean="0"/>
            <a:t>no tenemos capacidad natural para amar </a:t>
          </a:r>
          <a:r>
            <a:rPr lang="es-CO" sz="1900" b="1" u="sng" kern="1200" dirty="0" smtClean="0"/>
            <a:t>(Juan 5:42; Jeremías 6:10)</a:t>
          </a:r>
          <a:r>
            <a:rPr lang="es-CO" sz="1900" b="1" u="none" kern="1200" dirty="0" smtClean="0"/>
            <a:t>, </a:t>
          </a:r>
          <a:r>
            <a:rPr lang="es-CO" sz="1900" kern="1200" dirty="0" smtClean="0"/>
            <a:t>y por ello debemos ser renovados por la gracia divina. Debemos pedir a Dios la capacidad para amar, debemos pedir un corazón nuevo.</a:t>
          </a:r>
          <a:endParaRPr lang="es-CO" sz="1900" kern="1200" dirty="0"/>
        </a:p>
      </dsp:txBody>
      <dsp:txXfrm>
        <a:off x="80303" y="654396"/>
        <a:ext cx="8068994" cy="1484414"/>
      </dsp:txXfrm>
    </dsp:sp>
    <dsp:sp modelId="{4EF0B4B3-653B-4A1E-B414-444BE7F8EEE8}">
      <dsp:nvSpPr>
        <dsp:cNvPr id="0" name=""/>
        <dsp:cNvSpPr/>
      </dsp:nvSpPr>
      <dsp:spPr>
        <a:xfrm>
          <a:off x="0" y="2273834"/>
          <a:ext cx="8229600" cy="164502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rtl="0">
            <a:lnSpc>
              <a:spcPct val="90000"/>
            </a:lnSpc>
            <a:spcBef>
              <a:spcPct val="0"/>
            </a:spcBef>
            <a:spcAft>
              <a:spcPct val="35000"/>
            </a:spcAft>
          </a:pPr>
          <a:r>
            <a:rPr lang="es-CO" sz="2800" kern="1200" dirty="0" smtClean="0"/>
            <a:t>Luego ella dice: “el que procura desarrollar un carácter noble y virtuoso, sin la ayuda de la gracia de Cristo, edifica su casa sobre las arenas movedizas.”</a:t>
          </a:r>
          <a:endParaRPr lang="es-CO" sz="2800" kern="1200" dirty="0"/>
        </a:p>
      </dsp:txBody>
      <dsp:txXfrm>
        <a:off x="80303" y="2354137"/>
        <a:ext cx="8068994" cy="1484414"/>
      </dsp:txXfrm>
    </dsp:sp>
    <dsp:sp modelId="{D57669B9-C0D8-4303-96C6-FF221CBF10A5}">
      <dsp:nvSpPr>
        <dsp:cNvPr id="0" name=""/>
        <dsp:cNvSpPr/>
      </dsp:nvSpPr>
      <dsp:spPr>
        <a:xfrm>
          <a:off x="0" y="3973573"/>
          <a:ext cx="8229600" cy="164502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rtl="0">
            <a:lnSpc>
              <a:spcPct val="90000"/>
            </a:lnSpc>
            <a:spcBef>
              <a:spcPct val="0"/>
            </a:spcBef>
            <a:spcAft>
              <a:spcPct val="35000"/>
            </a:spcAft>
          </a:pPr>
          <a:r>
            <a:rPr lang="es-CO" sz="1900" b="1" u="sng" kern="1200" dirty="0" smtClean="0"/>
            <a:t>CPI (Consejos Para la Iglesia) pg. 391.2. </a:t>
          </a:r>
          <a:r>
            <a:rPr lang="es-CO" sz="1900" kern="1200" dirty="0" smtClean="0"/>
            <a:t>“Los hombres necesitan aprender que no pueden poseer en su plenitud las bendiciones de la obediencia, sino cuando reciben la gracia de Cristo. Esta es la que capacita al hombre para obedecer las leyes de Dios y para librarse de la esclavitud de los malos hábitos. Es el único poder que puede hacerle firme en el buen camino y permanecer en él.”</a:t>
          </a:r>
          <a:endParaRPr lang="es-CO" sz="1900" kern="1200" dirty="0"/>
        </a:p>
      </dsp:txBody>
      <dsp:txXfrm>
        <a:off x="80303" y="4053876"/>
        <a:ext cx="8068994" cy="148441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55ECBE-5F20-42DD-8382-25520F366208}">
      <dsp:nvSpPr>
        <dsp:cNvPr id="0" name=""/>
        <dsp:cNvSpPr/>
      </dsp:nvSpPr>
      <dsp:spPr>
        <a:xfrm>
          <a:off x="0" y="43093"/>
          <a:ext cx="8229600" cy="199134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es-CO" sz="2300" kern="1200" dirty="0" smtClean="0"/>
            <a:t>Cristo vino a nuestro mundo para desarrollar ese carácter perfecto que demanda la ley </a:t>
          </a:r>
          <a:r>
            <a:rPr lang="es-CO" sz="2300" b="1" u="sng" kern="1200" dirty="0" smtClean="0"/>
            <a:t>(Mateo 5:48)</a:t>
          </a:r>
          <a:r>
            <a:rPr lang="es-CO" sz="2300" b="1" u="none" kern="1200" dirty="0" smtClean="0"/>
            <a:t>. </a:t>
          </a:r>
          <a:r>
            <a:rPr lang="es-CO" sz="2300" kern="1200" dirty="0" smtClean="0"/>
            <a:t>Y el pudo desarrollar ese carácter y pudo obedecer la ley a la perfección </a:t>
          </a:r>
          <a:r>
            <a:rPr lang="es-CO" sz="2300" b="1" u="sng" kern="1200" dirty="0" smtClean="0"/>
            <a:t>(Romanos 2:13; Filipenses 2:8)</a:t>
          </a:r>
          <a:r>
            <a:rPr lang="es-CO" sz="2300" b="1" u="none" kern="1200" dirty="0" smtClean="0"/>
            <a:t> </a:t>
          </a:r>
          <a:r>
            <a:rPr lang="es-CO" sz="2300" kern="1200" dirty="0" smtClean="0"/>
            <a:t>porque él sí tenía capacidad para amar </a:t>
          </a:r>
          <a:r>
            <a:rPr lang="es-CO" sz="2300" b="1" u="sng" kern="1200" dirty="0" smtClean="0"/>
            <a:t>(Juan 13:1)</a:t>
          </a:r>
          <a:r>
            <a:rPr lang="es-CO" sz="2300" kern="1200" dirty="0" smtClean="0"/>
            <a:t>, y el amor verdadero obedece la ley </a:t>
          </a:r>
          <a:r>
            <a:rPr lang="es-CO" sz="2300" b="1" u="sng" kern="1200" dirty="0" smtClean="0"/>
            <a:t>(Romanos 13:10)</a:t>
          </a:r>
          <a:r>
            <a:rPr lang="es-CO" sz="2300" kern="1200" dirty="0" smtClean="0"/>
            <a:t>.</a:t>
          </a:r>
          <a:endParaRPr lang="es-CO" sz="2300" kern="1200" dirty="0"/>
        </a:p>
      </dsp:txBody>
      <dsp:txXfrm>
        <a:off x="97209" y="140302"/>
        <a:ext cx="8035182" cy="1796922"/>
      </dsp:txXfrm>
    </dsp:sp>
    <dsp:sp modelId="{AD2C681A-AE00-482B-A6BF-E6E875DD3B44}">
      <dsp:nvSpPr>
        <dsp:cNvPr id="0" name=""/>
        <dsp:cNvSpPr/>
      </dsp:nvSpPr>
      <dsp:spPr>
        <a:xfrm>
          <a:off x="0" y="2100673"/>
          <a:ext cx="8229600" cy="1991340"/>
        </a:xfrm>
        <a:prstGeom prst="roundRect">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es-CO" sz="2300" kern="1200" dirty="0" smtClean="0"/>
            <a:t>El murió por nuestros pecados para pagar la “paga del pecado que es muerte” (</a:t>
          </a:r>
          <a:r>
            <a:rPr lang="es-CO" sz="2300" b="1" u="sng" kern="1200" dirty="0" smtClean="0"/>
            <a:t>Romanos 6:13</a:t>
          </a:r>
          <a:r>
            <a:rPr lang="es-CO" sz="2300" kern="1200" dirty="0" smtClean="0"/>
            <a:t>) y “muerte segunda” (</a:t>
          </a:r>
          <a:r>
            <a:rPr lang="es-CO" sz="2300" b="1" u="sng" kern="1200" dirty="0" smtClean="0"/>
            <a:t>Apocalipsis 21:8</a:t>
          </a:r>
          <a:r>
            <a:rPr lang="es-CO" sz="2300" kern="1200" dirty="0" smtClean="0"/>
            <a:t>), y posteriormente ascendió al Santuario Celestial para ser nuestro gran Sumo Sacerdote (</a:t>
          </a:r>
          <a:r>
            <a:rPr lang="es-CO" sz="2300" b="1" u="sng" kern="1200" dirty="0" smtClean="0"/>
            <a:t>Hebreos 8:1-3</a:t>
          </a:r>
          <a:r>
            <a:rPr lang="es-CO" sz="2300" kern="1200" dirty="0" smtClean="0"/>
            <a:t>).</a:t>
          </a:r>
          <a:endParaRPr lang="es-CO" sz="2300" kern="1200" dirty="0"/>
        </a:p>
      </dsp:txBody>
      <dsp:txXfrm>
        <a:off x="97209" y="2197882"/>
        <a:ext cx="8035182" cy="1796922"/>
      </dsp:txXfrm>
    </dsp:sp>
    <dsp:sp modelId="{845A1648-200E-41F7-B700-6B1D129DE850}">
      <dsp:nvSpPr>
        <dsp:cNvPr id="0" name=""/>
        <dsp:cNvSpPr/>
      </dsp:nvSpPr>
      <dsp:spPr>
        <a:xfrm>
          <a:off x="0" y="4158254"/>
          <a:ext cx="8229600" cy="1991340"/>
        </a:xfrm>
        <a:prstGeom prst="roundRect">
          <a:avLst/>
        </a:prstGeom>
        <a:solidFill>
          <a:schemeClr val="accent2">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es-CO" sz="2300" b="1" kern="1200" dirty="0" smtClean="0">
              <a:solidFill>
                <a:srgbClr val="002060"/>
              </a:solidFill>
            </a:rPr>
            <a:t>Como ya hemos estudiado anteriormente, los hombres, por nuestros propios esfuerzos podemos modelarnos y renunciar a ciertos malos hábitos.</a:t>
          </a:r>
          <a:endParaRPr lang="es-CO" sz="2300" b="1" kern="1200" dirty="0">
            <a:solidFill>
              <a:srgbClr val="002060"/>
            </a:solidFill>
          </a:endParaRPr>
        </a:p>
      </dsp:txBody>
      <dsp:txXfrm>
        <a:off x="97209" y="4255463"/>
        <a:ext cx="8035182" cy="1796922"/>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F1CD8D-496E-48BF-87FD-08F53FF7D035}">
      <dsp:nvSpPr>
        <dsp:cNvPr id="0" name=""/>
        <dsp:cNvSpPr/>
      </dsp:nvSpPr>
      <dsp:spPr>
        <a:xfrm>
          <a:off x="0" y="272590"/>
          <a:ext cx="8229600" cy="1818179"/>
        </a:xfrm>
        <a:prstGeom prst="roundRect">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rtl="0">
            <a:lnSpc>
              <a:spcPct val="90000"/>
            </a:lnSpc>
            <a:spcBef>
              <a:spcPct val="0"/>
            </a:spcBef>
            <a:spcAft>
              <a:spcPct val="35000"/>
            </a:spcAft>
          </a:pPr>
          <a:r>
            <a:rPr lang="es-CO" sz="2100" b="1" u="sng" kern="1200" dirty="0" smtClean="0"/>
            <a:t>DTG pg. 551.2 </a:t>
          </a:r>
          <a:r>
            <a:rPr lang="es-CO" sz="2100" kern="1200" dirty="0" smtClean="0"/>
            <a:t>– “Muchas personas se modelan, pulen y hermosean por sus propios esfuerzos, pero no pueden llegar a ser ‘</a:t>
          </a:r>
          <a:r>
            <a:rPr lang="es-CO" sz="2100" b="1" kern="1200" dirty="0" smtClean="0">
              <a:latin typeface="Agency FB" pitchFamily="34" charset="0"/>
            </a:rPr>
            <a:t>piedras vivas</a:t>
          </a:r>
          <a:r>
            <a:rPr lang="es-CO" sz="2100" kern="1200" dirty="0" smtClean="0"/>
            <a:t>,’ porque no están en comunión con Cristo. Sin esta comunión, el hombre no puede salvarse. Sin la vida de Cristo en nosotros, no podemos resistir los embates de la tentación.”</a:t>
          </a:r>
          <a:endParaRPr lang="es-CO" sz="2100" kern="1200" dirty="0"/>
        </a:p>
      </dsp:txBody>
      <dsp:txXfrm>
        <a:off x="88756" y="361346"/>
        <a:ext cx="8052088" cy="1640667"/>
      </dsp:txXfrm>
    </dsp:sp>
    <dsp:sp modelId="{5049A3FE-E40D-49F2-93AC-7EE2438B3368}">
      <dsp:nvSpPr>
        <dsp:cNvPr id="0" name=""/>
        <dsp:cNvSpPr/>
      </dsp:nvSpPr>
      <dsp:spPr>
        <a:xfrm>
          <a:off x="0" y="2151250"/>
          <a:ext cx="8229600" cy="1818179"/>
        </a:xfrm>
        <a:prstGeom prst="roundRect">
          <a:avLst/>
        </a:prstGeom>
        <a:solidFill>
          <a:schemeClr val="accent2">
            <a:lumMod val="40000"/>
            <a:lumOff val="6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rtl="0">
            <a:lnSpc>
              <a:spcPct val="90000"/>
            </a:lnSpc>
            <a:spcBef>
              <a:spcPct val="0"/>
            </a:spcBef>
            <a:spcAft>
              <a:spcPct val="35000"/>
            </a:spcAft>
          </a:pPr>
          <a:r>
            <a:rPr lang="es-CO" sz="2100" b="1" u="sng" kern="1200" dirty="0" smtClean="0">
              <a:solidFill>
                <a:srgbClr val="002060"/>
              </a:solidFill>
            </a:rPr>
            <a:t>Si por mis propios esfuerzos me pulo, hermoseo, modelo, me modelaré a la semejanza de mi padre el diablo</a:t>
          </a:r>
          <a:r>
            <a:rPr lang="es-CO" sz="2100" b="1" kern="1200" dirty="0" smtClean="0">
              <a:solidFill>
                <a:srgbClr val="002060"/>
              </a:solidFill>
            </a:rPr>
            <a:t>. Es por esto que necesito del Ministerio Sacerdotal Celestial de Cristo. </a:t>
          </a:r>
          <a:r>
            <a:rPr lang="es-CO" sz="2100" b="1" u="sng" kern="1200" dirty="0" smtClean="0">
              <a:solidFill>
                <a:srgbClr val="002060"/>
              </a:solidFill>
            </a:rPr>
            <a:t>Primero:</a:t>
          </a:r>
          <a:r>
            <a:rPr lang="es-CO" sz="2100" b="1" kern="1200" dirty="0" smtClean="0">
              <a:solidFill>
                <a:srgbClr val="002060"/>
              </a:solidFill>
            </a:rPr>
            <a:t> para ser declarado obediente en el cielo, </a:t>
          </a:r>
          <a:r>
            <a:rPr lang="es-CO" sz="2100" b="1" u="sng" kern="1200" dirty="0" smtClean="0">
              <a:solidFill>
                <a:srgbClr val="002060"/>
              </a:solidFill>
            </a:rPr>
            <a:t>Segundo</a:t>
          </a:r>
          <a:r>
            <a:rPr lang="es-CO" sz="2100" b="1" kern="1200" dirty="0" smtClean="0">
              <a:solidFill>
                <a:srgbClr val="002060"/>
              </a:solidFill>
            </a:rPr>
            <a:t>: para que Cristo derrame sobre mí la lluvia temprana—al Espíritu Santo como agente regenerador.</a:t>
          </a:r>
          <a:endParaRPr lang="es-CO" sz="2100" b="1" kern="1200" dirty="0">
            <a:solidFill>
              <a:srgbClr val="002060"/>
            </a:solidFill>
          </a:endParaRPr>
        </a:p>
      </dsp:txBody>
      <dsp:txXfrm>
        <a:off x="88756" y="2240006"/>
        <a:ext cx="8052088" cy="1640667"/>
      </dsp:txXfrm>
    </dsp:sp>
    <dsp:sp modelId="{B827156A-8B07-48B4-83CD-20AE7A9022E5}">
      <dsp:nvSpPr>
        <dsp:cNvPr id="0" name=""/>
        <dsp:cNvSpPr/>
      </dsp:nvSpPr>
      <dsp:spPr>
        <a:xfrm>
          <a:off x="0" y="4029909"/>
          <a:ext cx="8229600" cy="1818179"/>
        </a:xfrm>
        <a:prstGeom prst="roundRect">
          <a:avLst/>
        </a:prstGeom>
        <a:solidFill>
          <a:schemeClr val="bg2">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rtl="0">
            <a:lnSpc>
              <a:spcPct val="90000"/>
            </a:lnSpc>
            <a:spcBef>
              <a:spcPct val="0"/>
            </a:spcBef>
            <a:spcAft>
              <a:spcPct val="35000"/>
            </a:spcAft>
          </a:pPr>
          <a:r>
            <a:rPr lang="es-CO" sz="2800" b="1" kern="1200" dirty="0" smtClean="0"/>
            <a:t>Pero, para que el Ministerio Sacerdotal Celestial de Cristo pueda tener valor alguno, primeramente, qué debemos hacer?</a:t>
          </a:r>
          <a:endParaRPr lang="es-CO" sz="2800" b="1" kern="1200" dirty="0"/>
        </a:p>
      </dsp:txBody>
      <dsp:txXfrm>
        <a:off x="88756" y="4118665"/>
        <a:ext cx="8052088" cy="1640667"/>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5B2E9F-8A09-44AF-A1E6-F02C95B7B3C7}">
      <dsp:nvSpPr>
        <dsp:cNvPr id="0" name=""/>
        <dsp:cNvSpPr/>
      </dsp:nvSpPr>
      <dsp:spPr>
        <a:xfrm>
          <a:off x="0" y="217239"/>
          <a:ext cx="8507288" cy="225108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rtl="0">
            <a:lnSpc>
              <a:spcPct val="90000"/>
            </a:lnSpc>
            <a:spcBef>
              <a:spcPct val="0"/>
            </a:spcBef>
            <a:spcAft>
              <a:spcPct val="35000"/>
            </a:spcAft>
          </a:pPr>
          <a:r>
            <a:rPr lang="es-CO" sz="2600" b="1" u="sng" kern="1200" dirty="0" smtClean="0"/>
            <a:t>CPI pg. 195.3 </a:t>
          </a:r>
          <a:r>
            <a:rPr lang="es-CO" sz="2600" kern="1200" dirty="0" smtClean="0"/>
            <a:t>– “Si usted consiente en vanas imaginaciones, permitiendo que su mente se ocupe de temas impuros, en cierto grado es tan culpable delante de Dios como si sus pensamientos se tradujeran en acción. Todo lo que impide la acción es la falta de oportunidad.</a:t>
          </a:r>
          <a:endParaRPr lang="es-CO" sz="2600" kern="1200" dirty="0"/>
        </a:p>
      </dsp:txBody>
      <dsp:txXfrm>
        <a:off x="109889" y="327128"/>
        <a:ext cx="8287510" cy="2031302"/>
      </dsp:txXfrm>
    </dsp:sp>
    <dsp:sp modelId="{D5491EE0-584F-4DBB-B5D5-1EAF85DD3EFB}">
      <dsp:nvSpPr>
        <dsp:cNvPr id="0" name=""/>
        <dsp:cNvSpPr/>
      </dsp:nvSpPr>
      <dsp:spPr>
        <a:xfrm>
          <a:off x="0" y="2468319"/>
          <a:ext cx="8507288" cy="11840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70106" tIns="33020" rIns="184912" bIns="33020" numCol="1" spcCol="1270" anchor="t" anchorCtr="0">
          <a:noAutofit/>
        </a:bodyPr>
        <a:lstStyle/>
        <a:p>
          <a:pPr marL="228600" lvl="1" indent="-228600" algn="l" defTabSz="889000" rtl="0">
            <a:lnSpc>
              <a:spcPct val="90000"/>
            </a:lnSpc>
            <a:spcBef>
              <a:spcPct val="0"/>
            </a:spcBef>
            <a:spcAft>
              <a:spcPct val="20000"/>
            </a:spcAft>
            <a:buChar char="••"/>
          </a:pPr>
          <a:r>
            <a:rPr lang="es-CO" sz="2000" kern="1200" dirty="0" smtClean="0"/>
            <a:t>Forjar fantasías y hacerse castillos en el aire son hábitos malos y excesivamente peligrosos. Una vez que se han establecido, es casi imposible romper con hábitos tales, y dirigir los pensamientos a temas puros, santos y elevadores.</a:t>
          </a:r>
          <a:endParaRPr lang="es-CO" sz="2000" kern="1200" dirty="0"/>
        </a:p>
      </dsp:txBody>
      <dsp:txXfrm>
        <a:off x="0" y="2468319"/>
        <a:ext cx="8507288" cy="1184040"/>
      </dsp:txXfrm>
    </dsp:sp>
    <dsp:sp modelId="{D621FC67-8D13-4075-AC4F-BBBDEBC69635}">
      <dsp:nvSpPr>
        <dsp:cNvPr id="0" name=""/>
        <dsp:cNvSpPr/>
      </dsp:nvSpPr>
      <dsp:spPr>
        <a:xfrm>
          <a:off x="0" y="3652359"/>
          <a:ext cx="8507288" cy="225108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rtl="0">
            <a:lnSpc>
              <a:spcPct val="90000"/>
            </a:lnSpc>
            <a:spcBef>
              <a:spcPct val="0"/>
            </a:spcBef>
            <a:spcAft>
              <a:spcPct val="35000"/>
            </a:spcAft>
          </a:pPr>
          <a:r>
            <a:rPr lang="es-CO" sz="2600" kern="1200" dirty="0" smtClean="0"/>
            <a:t>Usted tiene que convertirse en un fiel centinela que vigile sus ojos, oídos, y todos sus sentidos si desea dominar su mente e impedir que vanos y corruptos pensamientos mancillen su alma. El poder de la gracia únicamente puede realizar esta obra tan deseable.”</a:t>
          </a:r>
          <a:endParaRPr lang="es-CO" sz="2600" kern="1200" dirty="0"/>
        </a:p>
      </dsp:txBody>
      <dsp:txXfrm>
        <a:off x="109889" y="3762248"/>
        <a:ext cx="8287510" cy="2031302"/>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6A8607-C877-467B-B9E2-0518B2E6160E}">
      <dsp:nvSpPr>
        <dsp:cNvPr id="0" name=""/>
        <dsp:cNvSpPr/>
      </dsp:nvSpPr>
      <dsp:spPr>
        <a:xfrm>
          <a:off x="0" y="228811"/>
          <a:ext cx="8507288" cy="2331919"/>
        </a:xfrm>
        <a:prstGeom prst="roundRect">
          <a:avLst/>
        </a:prstGeom>
        <a:solidFill>
          <a:schemeClr val="accent2">
            <a:lumMod val="40000"/>
            <a:lumOff val="6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es-CO" sz="2300" b="1" kern="1200" dirty="0" smtClean="0">
              <a:solidFill>
                <a:srgbClr val="002060"/>
              </a:solidFill>
            </a:rPr>
            <a:t>¿Por qué es que abandonamos malos hábitos por algún tiempo y luego después de días, semanas, meses o incluso años volvemos a la práctica de los mismos?</a:t>
          </a:r>
          <a:endParaRPr lang="es-CO" sz="2300" b="1" kern="1200" dirty="0">
            <a:solidFill>
              <a:srgbClr val="002060"/>
            </a:solidFill>
          </a:endParaRPr>
        </a:p>
      </dsp:txBody>
      <dsp:txXfrm>
        <a:off x="113835" y="342646"/>
        <a:ext cx="8279618" cy="2104249"/>
      </dsp:txXfrm>
    </dsp:sp>
    <dsp:sp modelId="{B43222E6-03F2-4F09-9EAD-0780E8F7FAB2}">
      <dsp:nvSpPr>
        <dsp:cNvPr id="0" name=""/>
        <dsp:cNvSpPr/>
      </dsp:nvSpPr>
      <dsp:spPr>
        <a:xfrm>
          <a:off x="0" y="2560731"/>
          <a:ext cx="8507288" cy="10712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70106" tIns="29210" rIns="163576" bIns="29210" numCol="1" spcCol="1270" anchor="t" anchorCtr="0">
          <a:noAutofit/>
        </a:bodyPr>
        <a:lstStyle/>
        <a:p>
          <a:pPr marL="171450" lvl="1" indent="-171450" algn="l" defTabSz="800100" rtl="0">
            <a:lnSpc>
              <a:spcPct val="90000"/>
            </a:lnSpc>
            <a:spcBef>
              <a:spcPct val="0"/>
            </a:spcBef>
            <a:spcAft>
              <a:spcPct val="20000"/>
            </a:spcAft>
            <a:buChar char="••"/>
          </a:pPr>
          <a:r>
            <a:rPr lang="es-CO" sz="1800" b="1" kern="1200" dirty="0" smtClean="0"/>
            <a:t>Eso significa que hubo puro esfuerzo humano sin intervención divina. Significa que nunca fuimos declarados en el cielo obedientes, temperantes, guardadores de la ley, y por lo tanto nunca se nos otorgó la lluvia temprana, y por lo tanto nunca llegó a ser un principio implantado en el corazón.</a:t>
          </a:r>
          <a:endParaRPr lang="es-CO" sz="1800" b="1" kern="1200" dirty="0"/>
        </a:p>
      </dsp:txBody>
      <dsp:txXfrm>
        <a:off x="0" y="2560731"/>
        <a:ext cx="8507288" cy="1071225"/>
      </dsp:txXfrm>
    </dsp:sp>
    <dsp:sp modelId="{D126DCBB-3680-49E0-B45C-7728BB979573}">
      <dsp:nvSpPr>
        <dsp:cNvPr id="0" name=""/>
        <dsp:cNvSpPr/>
      </dsp:nvSpPr>
      <dsp:spPr>
        <a:xfrm>
          <a:off x="0" y="3631956"/>
          <a:ext cx="8507288" cy="2331919"/>
        </a:xfrm>
        <a:prstGeom prst="roundRect">
          <a:avLst/>
        </a:prstGeom>
        <a:solidFill>
          <a:schemeClr val="accent2">
            <a:lumMod val="40000"/>
            <a:lumOff val="6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es-CO" sz="2300" b="1" kern="1200" dirty="0" smtClean="0">
              <a:solidFill>
                <a:srgbClr val="002060"/>
              </a:solidFill>
            </a:rPr>
            <a:t>A menos que yo comprenda que mi mal hábito no es algo inocente o sin importancia, sino que mas bien ese mal hábito es un pecado que demanda que yo sea borrado por completo de la faz de la tierra, que Dios descargue su ira por el pecado sobre mí, entonces yo no voy a pedir de corazón que Dios me perdone y me otorgue el poder necesario para abandonar la práctica de mis pecados</a:t>
          </a:r>
          <a:endParaRPr lang="es-CO" sz="2300" b="1" kern="1200" dirty="0">
            <a:solidFill>
              <a:srgbClr val="002060"/>
            </a:solidFill>
          </a:endParaRPr>
        </a:p>
      </dsp:txBody>
      <dsp:txXfrm>
        <a:off x="113835" y="3745791"/>
        <a:ext cx="8279618" cy="2104249"/>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938A39-2734-4131-8CAC-855EDB2D801F}">
      <dsp:nvSpPr>
        <dsp:cNvPr id="0" name=""/>
        <dsp:cNvSpPr/>
      </dsp:nvSpPr>
      <dsp:spPr>
        <a:xfrm>
          <a:off x="0" y="16904"/>
          <a:ext cx="8229600" cy="304200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rtl="0">
            <a:lnSpc>
              <a:spcPct val="90000"/>
            </a:lnSpc>
            <a:spcBef>
              <a:spcPct val="0"/>
            </a:spcBef>
            <a:spcAft>
              <a:spcPct val="35000"/>
            </a:spcAft>
          </a:pPr>
          <a:r>
            <a:rPr lang="es-CO" sz="2600" kern="1200" dirty="0" smtClean="0"/>
            <a:t>Si yo no comprendo que mi mal hábito me condena ante la Ley entonces mi oración será un simple acto mecánico y repetitivo que no merece ser respondido. No merece ser respondido porque si yo no pido algo de corazón, eso significa que en realidad yo no lo quiero. Por qué Dios me va a dar algo que yo no quiero, que no deseo, y que sencillamente no merezco?</a:t>
          </a:r>
          <a:endParaRPr lang="es-CO" sz="2600" kern="1200" dirty="0"/>
        </a:p>
      </dsp:txBody>
      <dsp:txXfrm>
        <a:off x="148498" y="165402"/>
        <a:ext cx="7932604" cy="2745004"/>
      </dsp:txXfrm>
    </dsp:sp>
    <dsp:sp modelId="{B55A0EA3-4CE0-4D7D-968C-BE20F24BF073}">
      <dsp:nvSpPr>
        <dsp:cNvPr id="0" name=""/>
        <dsp:cNvSpPr/>
      </dsp:nvSpPr>
      <dsp:spPr>
        <a:xfrm>
          <a:off x="0" y="3133784"/>
          <a:ext cx="8229600" cy="304200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rtl="0">
            <a:lnSpc>
              <a:spcPct val="90000"/>
            </a:lnSpc>
            <a:spcBef>
              <a:spcPct val="0"/>
            </a:spcBef>
            <a:spcAft>
              <a:spcPct val="35000"/>
            </a:spcAft>
          </a:pPr>
          <a:r>
            <a:rPr lang="es-CO" sz="2600" kern="1200" dirty="0" smtClean="0"/>
            <a:t>Ahora, la gracia de Cristo: el Espíritu Santo habitante como agente regenerador no es un agente “mágico” que transforma al ser humano de la noche a la mañana. </a:t>
          </a:r>
          <a:r>
            <a:rPr lang="es-CO" sz="2600" b="1" u="sng" kern="1200" dirty="0" smtClean="0"/>
            <a:t>Sin el esfuerzo humano, el poder divino no sirve de nada. </a:t>
          </a:r>
          <a:r>
            <a:rPr lang="es-CO" sz="2600" kern="1200" dirty="0" smtClean="0"/>
            <a:t>Entonces, así el Señor nos otorgue los dones del Espíritu, cuando nos dejamos caer en los malos hábitos, esa debilidad y ese fracaso es completamente nuestro.</a:t>
          </a:r>
          <a:endParaRPr lang="es-CO" sz="2600" kern="1200" dirty="0"/>
        </a:p>
      </dsp:txBody>
      <dsp:txXfrm>
        <a:off x="148498" y="3282282"/>
        <a:ext cx="7932604" cy="2745004"/>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8E22D-73C1-436C-AF86-28156DDEC480}">
      <dsp:nvSpPr>
        <dsp:cNvPr id="0" name=""/>
        <dsp:cNvSpPr/>
      </dsp:nvSpPr>
      <dsp:spPr>
        <a:xfrm>
          <a:off x="0" y="86394"/>
          <a:ext cx="8229600" cy="2164500"/>
        </a:xfrm>
        <a:prstGeom prst="roundRect">
          <a:avLst/>
        </a:prstGeom>
        <a:solidFill>
          <a:schemeClr val="tx1">
            <a:lumMod val="95000"/>
            <a:lumOff val="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l" defTabSz="1111250" rtl="0">
            <a:lnSpc>
              <a:spcPct val="90000"/>
            </a:lnSpc>
            <a:spcBef>
              <a:spcPct val="0"/>
            </a:spcBef>
            <a:spcAft>
              <a:spcPct val="35000"/>
            </a:spcAft>
          </a:pPr>
          <a:r>
            <a:rPr lang="es-CO" sz="2500" b="1" u="sng" kern="1200" dirty="0" smtClean="0">
              <a:solidFill>
                <a:srgbClr val="FFFF00"/>
              </a:solidFill>
            </a:rPr>
            <a:t>DMJ pg. 119.4 </a:t>
          </a:r>
          <a:r>
            <a:rPr lang="es-CO" sz="2500" kern="1200" dirty="0" smtClean="0"/>
            <a:t>– “El que decida entrar en el reino espiritual descubrirá que todos los poderes y las pasiones de una naturaleza sin regenerar, sostenidos por las fuerzas del reino de las tinieblas, se despliegan contra él. El egoísmo y el orgullo resistirán todo lo que revelaría su pecaminosidad.</a:t>
          </a:r>
          <a:endParaRPr lang="es-CO" sz="2500" kern="1200" dirty="0"/>
        </a:p>
      </dsp:txBody>
      <dsp:txXfrm>
        <a:off x="105662" y="192056"/>
        <a:ext cx="8018276" cy="1953176"/>
      </dsp:txXfrm>
    </dsp:sp>
    <dsp:sp modelId="{62D04F0A-5094-43B2-9E4D-F2234E68C2CD}">
      <dsp:nvSpPr>
        <dsp:cNvPr id="0" name=""/>
        <dsp:cNvSpPr/>
      </dsp:nvSpPr>
      <dsp:spPr>
        <a:xfrm>
          <a:off x="0" y="2250894"/>
          <a:ext cx="8229600" cy="14748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31750" rIns="177800" bIns="31750" numCol="1" spcCol="1270" anchor="t" anchorCtr="0">
          <a:noAutofit/>
        </a:bodyPr>
        <a:lstStyle/>
        <a:p>
          <a:pPr marL="228600" lvl="1" indent="-228600" algn="l" defTabSz="889000" rtl="0">
            <a:lnSpc>
              <a:spcPct val="90000"/>
            </a:lnSpc>
            <a:spcBef>
              <a:spcPct val="0"/>
            </a:spcBef>
            <a:spcAft>
              <a:spcPct val="20000"/>
            </a:spcAft>
            <a:buChar char="••"/>
          </a:pPr>
          <a:r>
            <a:rPr lang="es-CO" sz="2000" kern="1200" dirty="0" smtClean="0"/>
            <a:t>No podemos, por nosotros mismos, vencer los deseos y hábitos malos que luchan por el dominio. No podemos vencer al enemigo poderoso que nos retiene cautivos. </a:t>
          </a:r>
          <a:r>
            <a:rPr lang="es-CO" sz="2000" b="1" u="sng" kern="1200" dirty="0" smtClean="0"/>
            <a:t>Únicamente Dios puede darnos la victoria</a:t>
          </a:r>
          <a:r>
            <a:rPr lang="es-CO" sz="2000" kern="1200" dirty="0" smtClean="0"/>
            <a:t>. El desea que disfrutemos del dominio sobre nosotros mismos, sobre nuestra propia voluntad y costumbres.</a:t>
          </a:r>
          <a:endParaRPr lang="es-CO" sz="2000" kern="1200" dirty="0"/>
        </a:p>
      </dsp:txBody>
      <dsp:txXfrm>
        <a:off x="0" y="2250894"/>
        <a:ext cx="8229600" cy="1474875"/>
      </dsp:txXfrm>
    </dsp:sp>
    <dsp:sp modelId="{60B182A4-89C0-4F79-BCD4-4DD2C85CE65D}">
      <dsp:nvSpPr>
        <dsp:cNvPr id="0" name=""/>
        <dsp:cNvSpPr/>
      </dsp:nvSpPr>
      <dsp:spPr>
        <a:xfrm>
          <a:off x="0" y="3725769"/>
          <a:ext cx="8229600" cy="2164500"/>
        </a:xfrm>
        <a:prstGeom prst="roundRect">
          <a:avLst/>
        </a:prstGeom>
        <a:solidFill>
          <a:schemeClr val="tx1">
            <a:lumMod val="95000"/>
            <a:lumOff val="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l" defTabSz="1111250" rtl="0">
            <a:lnSpc>
              <a:spcPct val="90000"/>
            </a:lnSpc>
            <a:spcBef>
              <a:spcPct val="0"/>
            </a:spcBef>
            <a:spcAft>
              <a:spcPct val="35000"/>
            </a:spcAft>
          </a:pPr>
          <a:r>
            <a:rPr lang="es-CO" sz="2500" kern="1200" dirty="0" smtClean="0"/>
            <a:t>Pero no puede obrar en nosotros sin nuestro consentimiento y cooperación. El Espíritu divino obra por las facultades y los poderes otorgados a los hombres. Nuestras energías han de cooperar con Dios.”</a:t>
          </a:r>
          <a:endParaRPr lang="es-CO" sz="2500" kern="1200" dirty="0"/>
        </a:p>
      </dsp:txBody>
      <dsp:txXfrm>
        <a:off x="105662" y="3831431"/>
        <a:ext cx="8018276" cy="1953176"/>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9A7621-0FE8-4590-8129-1129B2300389}">
      <dsp:nvSpPr>
        <dsp:cNvPr id="0" name=""/>
        <dsp:cNvSpPr/>
      </dsp:nvSpPr>
      <dsp:spPr>
        <a:xfrm>
          <a:off x="1" y="2345"/>
          <a:ext cx="8229597" cy="2671405"/>
        </a:xfrm>
        <a:prstGeom prst="chevron">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13335" rIns="0" bIns="13335" numCol="1" spcCol="1270" anchor="ctr" anchorCtr="0">
          <a:noAutofit/>
        </a:bodyPr>
        <a:lstStyle/>
        <a:p>
          <a:pPr lvl="0" algn="ctr" defTabSz="933450" rtl="0">
            <a:lnSpc>
              <a:spcPct val="90000"/>
            </a:lnSpc>
            <a:spcBef>
              <a:spcPct val="0"/>
            </a:spcBef>
            <a:spcAft>
              <a:spcPct val="35000"/>
            </a:spcAft>
          </a:pPr>
          <a:r>
            <a:rPr lang="es-CO" sz="2100" b="1" u="sng" kern="1200" dirty="0" smtClean="0">
              <a:solidFill>
                <a:srgbClr val="FFFF00"/>
              </a:solidFill>
            </a:rPr>
            <a:t>DMJ pg. 120.1 </a:t>
          </a:r>
          <a:r>
            <a:rPr lang="es-CO" sz="2100" kern="1200" dirty="0" smtClean="0"/>
            <a:t>– “No se gana la victoria sin mucha oración ferviente, sin humillar el yo a cada paso. </a:t>
          </a:r>
          <a:r>
            <a:rPr lang="es-CO" sz="2100" b="1" u="sng" kern="1200" dirty="0" smtClean="0"/>
            <a:t>Nuestra voluntad no ha de verse forzada a cooperar con los agentes divinos; debe someterse de buen grado</a:t>
          </a:r>
          <a:r>
            <a:rPr lang="es-CO" sz="2100" kern="1200" dirty="0" smtClean="0"/>
            <a:t>. Aunque fuera posible que él nos impusiera la influencia del Espíritu de Dios con una intensidad cien veces mayor, eso no nos haría necesariamente cristianos, personas listas para el cielo. No se destruiría el baluarte de Satanás.”</a:t>
          </a:r>
          <a:endParaRPr lang="es-CO" sz="2100" kern="1200" dirty="0"/>
        </a:p>
      </dsp:txBody>
      <dsp:txXfrm>
        <a:off x="1335704" y="2345"/>
        <a:ext cx="5558192" cy="2671405"/>
      </dsp:txXfrm>
    </dsp:sp>
    <dsp:sp modelId="{46969F1C-3B9B-49B2-8A5D-4768CF2CA619}">
      <dsp:nvSpPr>
        <dsp:cNvPr id="0" name=""/>
        <dsp:cNvSpPr/>
      </dsp:nvSpPr>
      <dsp:spPr>
        <a:xfrm>
          <a:off x="1" y="3047747"/>
          <a:ext cx="8229597" cy="2671405"/>
        </a:xfrm>
        <a:prstGeom prst="chevron">
          <a:avLst/>
        </a:prstGeom>
        <a:solidFill>
          <a:schemeClr val="accent6">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17780" rIns="0" bIns="17780" numCol="1" spcCol="1270" anchor="ctr" anchorCtr="0">
          <a:noAutofit/>
        </a:bodyPr>
        <a:lstStyle/>
        <a:p>
          <a:pPr lvl="0" algn="ctr" defTabSz="1244600" rtl="0">
            <a:lnSpc>
              <a:spcPct val="90000"/>
            </a:lnSpc>
            <a:spcBef>
              <a:spcPct val="0"/>
            </a:spcBef>
            <a:spcAft>
              <a:spcPct val="35000"/>
            </a:spcAft>
          </a:pPr>
          <a:r>
            <a:rPr lang="es-CO" sz="2800" b="1" kern="1200" dirty="0" smtClean="0">
              <a:solidFill>
                <a:srgbClr val="002060"/>
              </a:solidFill>
            </a:rPr>
            <a:t>Esto hemos estudiado anteriormente: el Espíritu Santo no destruye nuestros malos hábitos, nuestra tendencia al mal; el Espíritu Santo va a subyugar el yo, pero no lo va a destruir</a:t>
          </a:r>
          <a:r>
            <a:rPr lang="es-CO" sz="2100" b="1" kern="1200" dirty="0" smtClean="0">
              <a:solidFill>
                <a:srgbClr val="002060"/>
              </a:solidFill>
            </a:rPr>
            <a:t>.</a:t>
          </a:r>
          <a:endParaRPr lang="es-CO" sz="2100" b="1" kern="1200" dirty="0">
            <a:solidFill>
              <a:srgbClr val="002060"/>
            </a:solidFill>
          </a:endParaRPr>
        </a:p>
      </dsp:txBody>
      <dsp:txXfrm>
        <a:off x="1335704" y="3047747"/>
        <a:ext cx="5558192" cy="2671405"/>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B6D2B3-701A-435B-ABC3-EAA22AD9D717}">
      <dsp:nvSpPr>
        <dsp:cNvPr id="0" name=""/>
        <dsp:cNvSpPr/>
      </dsp:nvSpPr>
      <dsp:spPr>
        <a:xfrm>
          <a:off x="0" y="58314"/>
          <a:ext cx="8229600" cy="2983500"/>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5250" tIns="95250" rIns="95250" bIns="95250" numCol="1" spcCol="1270" anchor="ctr" anchorCtr="0">
          <a:noAutofit/>
        </a:bodyPr>
        <a:lstStyle/>
        <a:p>
          <a:pPr lvl="0" algn="l" defTabSz="1111250" rtl="0">
            <a:lnSpc>
              <a:spcPct val="90000"/>
            </a:lnSpc>
            <a:spcBef>
              <a:spcPct val="0"/>
            </a:spcBef>
            <a:spcAft>
              <a:spcPct val="35000"/>
            </a:spcAft>
          </a:pPr>
          <a:r>
            <a:rPr lang="es-CO" sz="2500" b="1" u="sng" kern="1200" dirty="0" smtClean="0">
              <a:solidFill>
                <a:srgbClr val="FF0000"/>
              </a:solidFill>
            </a:rPr>
            <a:t>2MCP pg. 244.2 </a:t>
          </a:r>
          <a:r>
            <a:rPr lang="es-CO" sz="2500" kern="1200" dirty="0" smtClean="0"/>
            <a:t>– “La única seguridad para el alma consiste en pensar bien, pues acerca del hombre se nos dice: ‘</a:t>
          </a:r>
          <a:r>
            <a:rPr lang="es-CO" sz="2500" b="1" kern="1200" dirty="0" smtClean="0">
              <a:latin typeface="Agency FB" pitchFamily="34" charset="0"/>
            </a:rPr>
            <a:t>Cuáles son los pensamientos íntimos, tal es él</a:t>
          </a:r>
          <a:r>
            <a:rPr lang="es-CO" sz="2500" kern="1200" dirty="0" smtClean="0"/>
            <a:t>’ </a:t>
          </a:r>
          <a:r>
            <a:rPr lang="es-CO" sz="2500" kern="1200" dirty="0" smtClean="0">
              <a:solidFill>
                <a:srgbClr val="FF0000"/>
              </a:solidFill>
            </a:rPr>
            <a:t>(Proverbios 23:7). </a:t>
          </a:r>
          <a:r>
            <a:rPr lang="es-CO" sz="2500" kern="1200" dirty="0" smtClean="0"/>
            <a:t>El poder de dominio propio aumenta a través del ejercicio. Lo que al principio parece difícil, se vuelve más fácil con la práctica, hasta que los buenos pensamientos y acciones llegan a ser habituales.”</a:t>
          </a:r>
          <a:endParaRPr lang="es-CO" sz="2500" kern="1200" dirty="0"/>
        </a:p>
      </dsp:txBody>
      <dsp:txXfrm>
        <a:off x="145642" y="203956"/>
        <a:ext cx="7938316" cy="2692216"/>
      </dsp:txXfrm>
    </dsp:sp>
    <dsp:sp modelId="{AAD3F338-AC4C-46F0-B70F-ED437F577C6D}">
      <dsp:nvSpPr>
        <dsp:cNvPr id="0" name=""/>
        <dsp:cNvSpPr/>
      </dsp:nvSpPr>
      <dsp:spPr>
        <a:xfrm>
          <a:off x="0" y="2990856"/>
          <a:ext cx="8229600" cy="11902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31750" rIns="177800" bIns="31750" numCol="1" spcCol="1270" anchor="t" anchorCtr="0">
          <a:noAutofit/>
        </a:bodyPr>
        <a:lstStyle/>
        <a:p>
          <a:pPr marL="228600" lvl="1" indent="-228600" algn="l" defTabSz="889000" rtl="0">
            <a:lnSpc>
              <a:spcPct val="90000"/>
            </a:lnSpc>
            <a:spcBef>
              <a:spcPct val="0"/>
            </a:spcBef>
            <a:spcAft>
              <a:spcPct val="20000"/>
            </a:spcAft>
            <a:buChar char="••"/>
          </a:pPr>
          <a:r>
            <a:rPr lang="es-CO" sz="2000" kern="1200" dirty="0" smtClean="0"/>
            <a:t>La hermana White escribe que a muchas personas le conmueve las Palabras de amonestación y les atraen la belleza de Cristo y la gloria de la vida eterna, pero sin embargo rehúsan ha entrar en batalla contra el yo y rehúsan renunciar a sus malos hábitos:</a:t>
          </a:r>
          <a:endParaRPr lang="es-CO" sz="2000" kern="1200" dirty="0"/>
        </a:p>
      </dsp:txBody>
      <dsp:txXfrm>
        <a:off x="0" y="2990856"/>
        <a:ext cx="8229600" cy="1190250"/>
      </dsp:txXfrm>
    </dsp:sp>
    <dsp:sp modelId="{9E93779F-2FD5-432B-9BA8-3AAEDC3258D6}">
      <dsp:nvSpPr>
        <dsp:cNvPr id="0" name=""/>
        <dsp:cNvSpPr/>
      </dsp:nvSpPr>
      <dsp:spPr>
        <a:xfrm>
          <a:off x="0" y="4232064"/>
          <a:ext cx="8229600" cy="1902309"/>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5250" tIns="95250" rIns="95250" bIns="95250" numCol="1" spcCol="1270" anchor="ctr" anchorCtr="0">
          <a:noAutofit/>
        </a:bodyPr>
        <a:lstStyle/>
        <a:p>
          <a:pPr lvl="0" algn="l" defTabSz="1111250" rtl="0">
            <a:lnSpc>
              <a:spcPct val="90000"/>
            </a:lnSpc>
            <a:spcBef>
              <a:spcPct val="0"/>
            </a:spcBef>
            <a:spcAft>
              <a:spcPct val="35000"/>
            </a:spcAft>
          </a:pPr>
          <a:r>
            <a:rPr lang="es-CO" sz="2500" b="1" u="sng" kern="1200" dirty="0" smtClean="0">
              <a:solidFill>
                <a:srgbClr val="FF0000"/>
              </a:solidFill>
            </a:rPr>
            <a:t>DMJ pg. 120.2 </a:t>
          </a:r>
          <a:r>
            <a:rPr lang="es-CO" sz="2500" kern="1200" dirty="0" smtClean="0"/>
            <a:t>– “Muchos son atraídos por la belleza de Cristo y la gloria del cielo y, sin embargo, rehúyen las únicas condiciones por las cuales pueden obtenerlas.</a:t>
          </a:r>
          <a:endParaRPr lang="es-CO" sz="2500" kern="1200" dirty="0"/>
        </a:p>
      </dsp:txBody>
      <dsp:txXfrm>
        <a:off x="92863" y="4324927"/>
        <a:ext cx="8043874" cy="1716583"/>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0F6C33-DCF7-4148-9B86-D46A6965911F}">
      <dsp:nvSpPr>
        <dsp:cNvPr id="0" name=""/>
        <dsp:cNvSpPr/>
      </dsp:nvSpPr>
      <dsp:spPr>
        <a:xfrm>
          <a:off x="0" y="109767"/>
          <a:ext cx="8229600" cy="280800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s-CO" sz="2400" kern="1200" dirty="0" smtClean="0"/>
            <a:t>Hay muchos en el camino ancho que no están del todo satisfechos con la senda en que andan. Anhelan escapar de la esclavitud del pecado y tratan de resistir sus costumbres pecaminosas con sus propias fuerzas. Miran el camino angosto y la puerta estrecha; pero el placer egoísta, el amor del mundo, el orgullo y la ambición profana alzan una barrera entre ellos y el Salvador.</a:t>
          </a:r>
          <a:endParaRPr lang="es-CO" sz="2400" kern="1200" dirty="0"/>
        </a:p>
      </dsp:txBody>
      <dsp:txXfrm>
        <a:off x="137075" y="246842"/>
        <a:ext cx="7955450" cy="2533850"/>
      </dsp:txXfrm>
    </dsp:sp>
    <dsp:sp modelId="{4B897E3E-D360-4B05-95EF-DBD5EA56C411}">
      <dsp:nvSpPr>
        <dsp:cNvPr id="0" name=""/>
        <dsp:cNvSpPr/>
      </dsp:nvSpPr>
      <dsp:spPr>
        <a:xfrm>
          <a:off x="0" y="2986887"/>
          <a:ext cx="8229600" cy="280800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s-CO" sz="2400" kern="1200" dirty="0" smtClean="0"/>
            <a:t>La renuncia a su propia voluntad y a cuanto escogieron como objeto de su afecto o ambición exige un sacrificio ante el cual vacilan, se estremecen y retroceden. </a:t>
          </a:r>
          <a:r>
            <a:rPr lang="es-CO" sz="2400" kern="1200" dirty="0" smtClean="0">
              <a:latin typeface="Agency FB" pitchFamily="34" charset="0"/>
            </a:rPr>
            <a:t>‘Muchos procurarán entrar, y no podrán</a:t>
          </a:r>
          <a:r>
            <a:rPr lang="es-CO" sz="2400" kern="1200" dirty="0" smtClean="0"/>
            <a:t>’ </a:t>
          </a:r>
          <a:r>
            <a:rPr lang="es-CO" sz="2400" u="sng" kern="1200" dirty="0" smtClean="0">
              <a:solidFill>
                <a:srgbClr val="FFFF00"/>
              </a:solidFill>
            </a:rPr>
            <a:t>(Lucas 13:24). </a:t>
          </a:r>
          <a:r>
            <a:rPr lang="es-CO" sz="2400" kern="1200" dirty="0" smtClean="0"/>
            <a:t>Desean el bien, hacen algún esfuerzo para obtenerlo, pero no lo escogen; no tienen un propósito firme de procurarlo a toda costa.”</a:t>
          </a:r>
          <a:endParaRPr lang="es-CO" sz="2400" kern="1200" dirty="0"/>
        </a:p>
      </dsp:txBody>
      <dsp:txXfrm>
        <a:off x="137075" y="3123962"/>
        <a:ext cx="7955450" cy="253385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FBE13D0B-3A55-49B8-9433-2ED3DB4E0441}" type="datetimeFigureOut">
              <a:rPr lang="es-CO" smtClean="0"/>
              <a:t>24/04/2016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7486CB98-B056-4A18-8E7A-A1B82F2D5D1C}" type="slidenum">
              <a:rPr lang="es-CO" smtClean="0"/>
              <a:t>‹Nº›</a:t>
            </a:fld>
            <a:endParaRPr lang="es-CO"/>
          </a:p>
        </p:txBody>
      </p:sp>
    </p:spTree>
    <p:extLst>
      <p:ext uri="{BB962C8B-B14F-4D97-AF65-F5344CB8AC3E}">
        <p14:creationId xmlns:p14="http://schemas.microsoft.com/office/powerpoint/2010/main" val="14083516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FBE13D0B-3A55-49B8-9433-2ED3DB4E0441}" type="datetimeFigureOut">
              <a:rPr lang="es-CO" smtClean="0"/>
              <a:t>24/04/2016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7486CB98-B056-4A18-8E7A-A1B82F2D5D1C}" type="slidenum">
              <a:rPr lang="es-CO" smtClean="0"/>
              <a:t>‹Nº›</a:t>
            </a:fld>
            <a:endParaRPr lang="es-CO"/>
          </a:p>
        </p:txBody>
      </p:sp>
    </p:spTree>
    <p:extLst>
      <p:ext uri="{BB962C8B-B14F-4D97-AF65-F5344CB8AC3E}">
        <p14:creationId xmlns:p14="http://schemas.microsoft.com/office/powerpoint/2010/main" val="31194418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BE13D0B-3A55-49B8-9433-2ED3DB4E0441}" type="datetimeFigureOut">
              <a:rPr lang="es-CO" smtClean="0"/>
              <a:t>24/04/2016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7486CB98-B056-4A18-8E7A-A1B82F2D5D1C}" type="slidenum">
              <a:rPr lang="es-CO" smtClean="0"/>
              <a:t>‹Nº›</a:t>
            </a:fld>
            <a:endParaRPr lang="es-CO"/>
          </a:p>
        </p:txBody>
      </p:sp>
    </p:spTree>
    <p:extLst>
      <p:ext uri="{BB962C8B-B14F-4D97-AF65-F5344CB8AC3E}">
        <p14:creationId xmlns:p14="http://schemas.microsoft.com/office/powerpoint/2010/main" val="9328942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FBE13D0B-3A55-49B8-9433-2ED3DB4E0441}" type="datetimeFigureOut">
              <a:rPr lang="es-CO" smtClean="0"/>
              <a:t>24/04/2016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7486CB98-B056-4A18-8E7A-A1B82F2D5D1C}" type="slidenum">
              <a:rPr lang="es-CO" smtClean="0"/>
              <a:t>‹Nº›</a:t>
            </a:fld>
            <a:endParaRPr lang="es-CO"/>
          </a:p>
        </p:txBody>
      </p:sp>
    </p:spTree>
    <p:extLst>
      <p:ext uri="{BB962C8B-B14F-4D97-AF65-F5344CB8AC3E}">
        <p14:creationId xmlns:p14="http://schemas.microsoft.com/office/powerpoint/2010/main" val="39937986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FBE13D0B-3A55-49B8-9433-2ED3DB4E0441}" type="datetimeFigureOut">
              <a:rPr lang="es-CO" smtClean="0"/>
              <a:t>24/04/2016</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7486CB98-B056-4A18-8E7A-A1B82F2D5D1C}" type="slidenum">
              <a:rPr lang="es-CO" smtClean="0"/>
              <a:t>‹Nº›</a:t>
            </a:fld>
            <a:endParaRPr lang="es-CO"/>
          </a:p>
        </p:txBody>
      </p:sp>
    </p:spTree>
    <p:extLst>
      <p:ext uri="{BB962C8B-B14F-4D97-AF65-F5344CB8AC3E}">
        <p14:creationId xmlns:p14="http://schemas.microsoft.com/office/powerpoint/2010/main" val="8489241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FBE13D0B-3A55-49B8-9433-2ED3DB4E0441}" type="datetimeFigureOut">
              <a:rPr lang="es-CO" smtClean="0"/>
              <a:t>24/04/2016</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7486CB98-B056-4A18-8E7A-A1B82F2D5D1C}" type="slidenum">
              <a:rPr lang="es-CO" smtClean="0"/>
              <a:t>‹Nº›</a:t>
            </a:fld>
            <a:endParaRPr lang="es-CO"/>
          </a:p>
        </p:txBody>
      </p:sp>
    </p:spTree>
    <p:extLst>
      <p:ext uri="{BB962C8B-B14F-4D97-AF65-F5344CB8AC3E}">
        <p14:creationId xmlns:p14="http://schemas.microsoft.com/office/powerpoint/2010/main" val="12823561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BE13D0B-3A55-49B8-9433-2ED3DB4E0441}" type="datetimeFigureOut">
              <a:rPr lang="es-CO" smtClean="0"/>
              <a:t>24/04/2016</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7486CB98-B056-4A18-8E7A-A1B82F2D5D1C}" type="slidenum">
              <a:rPr lang="es-CO" smtClean="0"/>
              <a:t>‹Nº›</a:t>
            </a:fld>
            <a:endParaRPr lang="es-CO"/>
          </a:p>
        </p:txBody>
      </p:sp>
    </p:spTree>
    <p:extLst>
      <p:ext uri="{BB962C8B-B14F-4D97-AF65-F5344CB8AC3E}">
        <p14:creationId xmlns:p14="http://schemas.microsoft.com/office/powerpoint/2010/main" val="19201709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BE13D0B-3A55-49B8-9433-2ED3DB4E0441}" type="datetimeFigureOut">
              <a:rPr lang="es-CO" smtClean="0"/>
              <a:t>24/04/2016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7486CB98-B056-4A18-8E7A-A1B82F2D5D1C}" type="slidenum">
              <a:rPr lang="es-CO" smtClean="0"/>
              <a:t>‹Nº›</a:t>
            </a:fld>
            <a:endParaRPr lang="es-CO"/>
          </a:p>
        </p:txBody>
      </p:sp>
    </p:spTree>
    <p:extLst>
      <p:ext uri="{BB962C8B-B14F-4D97-AF65-F5344CB8AC3E}">
        <p14:creationId xmlns:p14="http://schemas.microsoft.com/office/powerpoint/2010/main" val="4080410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BE13D0B-3A55-49B8-9433-2ED3DB4E0441}" type="datetimeFigureOut">
              <a:rPr lang="es-CO" smtClean="0"/>
              <a:t>24/04/2016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7486CB98-B056-4A18-8E7A-A1B82F2D5D1C}" type="slidenum">
              <a:rPr lang="es-CO" smtClean="0"/>
              <a:t>‹Nº›</a:t>
            </a:fld>
            <a:endParaRPr lang="es-CO"/>
          </a:p>
        </p:txBody>
      </p:sp>
    </p:spTree>
    <p:extLst>
      <p:ext uri="{BB962C8B-B14F-4D97-AF65-F5344CB8AC3E}">
        <p14:creationId xmlns:p14="http://schemas.microsoft.com/office/powerpoint/2010/main" val="33310919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FBE13D0B-3A55-49B8-9433-2ED3DB4E0441}" type="datetimeFigureOut">
              <a:rPr lang="es-CO" smtClean="0"/>
              <a:t>24/04/2016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7486CB98-B056-4A18-8E7A-A1B82F2D5D1C}" type="slidenum">
              <a:rPr lang="es-CO" smtClean="0"/>
              <a:t>‹Nº›</a:t>
            </a:fld>
            <a:endParaRPr lang="es-CO"/>
          </a:p>
        </p:txBody>
      </p:sp>
    </p:spTree>
    <p:extLst>
      <p:ext uri="{BB962C8B-B14F-4D97-AF65-F5344CB8AC3E}">
        <p14:creationId xmlns:p14="http://schemas.microsoft.com/office/powerpoint/2010/main" val="15479346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FBE13D0B-3A55-49B8-9433-2ED3DB4E0441}" type="datetimeFigureOut">
              <a:rPr lang="es-CO" smtClean="0"/>
              <a:t>24/04/2016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7486CB98-B056-4A18-8E7A-A1B82F2D5D1C}" type="slidenum">
              <a:rPr lang="es-CO" smtClean="0"/>
              <a:t>‹Nº›</a:t>
            </a:fld>
            <a:endParaRPr lang="es-CO"/>
          </a:p>
        </p:txBody>
      </p:sp>
    </p:spTree>
    <p:extLst>
      <p:ext uri="{BB962C8B-B14F-4D97-AF65-F5344CB8AC3E}">
        <p14:creationId xmlns:p14="http://schemas.microsoft.com/office/powerpoint/2010/main" val="6359957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BE13D0B-3A55-49B8-9433-2ED3DB4E0441}" type="datetimeFigureOut">
              <a:rPr lang="es-CO" smtClean="0"/>
              <a:t>24/04/2016</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486CB98-B056-4A18-8E7A-A1B82F2D5D1C}" type="slidenum">
              <a:rPr lang="es-CO" smtClean="0"/>
              <a:t>‹Nº›</a:t>
            </a:fld>
            <a:endParaRPr lang="es-CO"/>
          </a:p>
        </p:txBody>
      </p:sp>
    </p:spTree>
    <p:extLst>
      <p:ext uri="{BB962C8B-B14F-4D97-AF65-F5344CB8AC3E}">
        <p14:creationId xmlns:p14="http://schemas.microsoft.com/office/powerpoint/2010/main" val="22168564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933873"/>
            <a:ext cx="8229600" cy="4943399"/>
          </a:xfrm>
        </p:spPr>
        <p:txBody>
          <a:bodyPr>
            <a:normAutofit fontScale="92500" lnSpcReduction="20000"/>
          </a:bodyPr>
          <a:lstStyle/>
          <a:p>
            <a:pPr marL="0" indent="0" algn="ctr">
              <a:buNone/>
            </a:pPr>
            <a:r>
              <a:rPr lang="es-CO" sz="7200" dirty="0" smtClean="0"/>
              <a:t>N° 2</a:t>
            </a:r>
          </a:p>
          <a:p>
            <a:pPr marL="0" indent="0" algn="ctr">
              <a:buNone/>
            </a:pPr>
            <a:r>
              <a:rPr lang="es-CO" sz="7200" dirty="0" smtClean="0"/>
              <a:t>El </a:t>
            </a:r>
            <a:r>
              <a:rPr lang="es-CO" sz="7200" dirty="0"/>
              <a:t>uso de los talentos: </a:t>
            </a:r>
            <a:br>
              <a:rPr lang="es-CO" sz="7200" dirty="0"/>
            </a:br>
            <a:endParaRPr lang="es-CO" sz="7200" dirty="0" smtClean="0"/>
          </a:p>
          <a:p>
            <a:pPr marL="0" indent="0" algn="ctr">
              <a:buNone/>
            </a:pPr>
            <a:r>
              <a:rPr lang="es-CO" sz="7200" dirty="0" smtClean="0">
                <a:solidFill>
                  <a:srgbClr val="FF0000"/>
                </a:solidFill>
                <a:latin typeface="Algerian" pitchFamily="82" charset="0"/>
              </a:rPr>
              <a:t>el </a:t>
            </a:r>
            <a:r>
              <a:rPr lang="es-CO" sz="7200" dirty="0">
                <a:solidFill>
                  <a:srgbClr val="FF0000"/>
                </a:solidFill>
                <a:latin typeface="Algerian" pitchFamily="82" charset="0"/>
              </a:rPr>
              <a:t>propósito de la vida</a:t>
            </a:r>
          </a:p>
        </p:txBody>
      </p:sp>
      <p:sp>
        <p:nvSpPr>
          <p:cNvPr id="4" name="3 Intercalar"/>
          <p:cNvSpPr/>
          <p:nvPr/>
        </p:nvSpPr>
        <p:spPr>
          <a:xfrm rot="16200000">
            <a:off x="4451412" y="-3435188"/>
            <a:ext cx="457200" cy="8280920"/>
          </a:xfrm>
          <a:prstGeom prst="flowChartCollat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9098" y="5901754"/>
            <a:ext cx="8304213" cy="481013"/>
          </a:xfrm>
          <a:prstGeom prst="rect">
            <a:avLst/>
          </a:prstGeom>
          <a:solidFill>
            <a:schemeClr val="accent4">
              <a:lumMod val="50000"/>
            </a:schemeClr>
          </a:solidFill>
          <a:ln>
            <a:noFill/>
          </a:ln>
          <a:effectLst/>
        </p:spPr>
      </p:pic>
    </p:spTree>
    <p:extLst>
      <p:ext uri="{BB962C8B-B14F-4D97-AF65-F5344CB8AC3E}">
        <p14:creationId xmlns:p14="http://schemas.microsoft.com/office/powerpoint/2010/main" val="1606806240"/>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Autofit/>
          </a:bodyPr>
          <a:lstStyle/>
          <a:p>
            <a:r>
              <a:rPr lang="es-CO" b="1" dirty="0" smtClean="0"/>
              <a:t>El </a:t>
            </a:r>
            <a:r>
              <a:rPr lang="es-CO" b="1" dirty="0"/>
              <a:t>uso de los </a:t>
            </a:r>
            <a:r>
              <a:rPr lang="es-CO" b="1" dirty="0" smtClean="0"/>
              <a:t>talentos: </a:t>
            </a:r>
            <a:br>
              <a:rPr lang="es-CO" b="1" dirty="0" smtClean="0"/>
            </a:br>
            <a:r>
              <a:rPr lang="es-CO" b="1" dirty="0" smtClean="0"/>
              <a:t>el </a:t>
            </a:r>
            <a:r>
              <a:rPr lang="es-CO" b="1" dirty="0"/>
              <a:t>propósito de la </a:t>
            </a:r>
            <a:r>
              <a:rPr lang="es-CO" b="1" dirty="0" smtClean="0"/>
              <a:t>vida</a:t>
            </a:r>
            <a:endParaRPr lang="es-CO" b="1" dirty="0"/>
          </a:p>
        </p:txBody>
      </p:sp>
      <p:graphicFrame>
        <p:nvGraphicFramePr>
          <p:cNvPr id="4" name="3 Marcador de contenido"/>
          <p:cNvGraphicFramePr>
            <a:graphicFrameLocks noGrp="1"/>
          </p:cNvGraphicFramePr>
          <p:nvPr>
            <p:ph idx="1"/>
            <p:extLst>
              <p:ext uri="{D42A27DB-BD31-4B8C-83A1-F6EECF244321}">
                <p14:modId xmlns:p14="http://schemas.microsoft.com/office/powerpoint/2010/main" val="4150879634"/>
              </p:ext>
            </p:extLst>
          </p:nvPr>
        </p:nvGraphicFramePr>
        <p:xfrm>
          <a:off x="457200" y="1600200"/>
          <a:ext cx="8229600" cy="49251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0755221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scene3d>
            <a:camera prst="orthographicFront"/>
            <a:lightRig rig="threePt" dir="t"/>
          </a:scene3d>
          <a:sp3d>
            <a:bevelT w="165100" prst="coolSlant"/>
          </a:sp3d>
        </p:spPr>
        <p:txBody>
          <a:bodyPr>
            <a:normAutofit fontScale="90000"/>
          </a:bodyPr>
          <a:lstStyle/>
          <a:p>
            <a:r>
              <a:rPr lang="es-CO" dirty="0"/>
              <a:t>Al hacer una profesión de fe en Cristo, nos comprometemos a </a:t>
            </a:r>
            <a:r>
              <a:rPr lang="es-CO" dirty="0" smtClean="0"/>
              <a:t>desarrollarnos. </a:t>
            </a:r>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2644132"/>
            <a:ext cx="2592288" cy="1766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Flecha derecha"/>
          <p:cNvSpPr/>
          <p:nvPr/>
        </p:nvSpPr>
        <p:spPr>
          <a:xfrm>
            <a:off x="2998996" y="4168504"/>
            <a:ext cx="3434039"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71642" y="2630045"/>
            <a:ext cx="2148830" cy="1780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3059832" y="1844824"/>
            <a:ext cx="3312368" cy="2308324"/>
          </a:xfrm>
          <a:prstGeom prst="rect">
            <a:avLst/>
          </a:prstGeom>
          <a:solidFill>
            <a:schemeClr val="bg2">
              <a:lumMod val="75000"/>
            </a:schemeClr>
          </a:solidFill>
          <a:scene3d>
            <a:camera prst="orthographicFront"/>
            <a:lightRig rig="threePt" dir="t"/>
          </a:scene3d>
          <a:sp3d>
            <a:bevelT w="165100" prst="coolSlant"/>
          </a:sp3d>
        </p:spPr>
        <p:txBody>
          <a:bodyPr wrap="square">
            <a:spAutoFit/>
          </a:bodyPr>
          <a:lstStyle/>
          <a:p>
            <a:pPr algn="ctr"/>
            <a:r>
              <a:rPr lang="es-CO" sz="2400" dirty="0"/>
              <a:t>Desde el momento de nuestro bautismo hasta que morimos, nos comprometemos </a:t>
            </a:r>
            <a:r>
              <a:rPr lang="es-CO" sz="2400" dirty="0" smtClean="0"/>
              <a:t>con Dios a </a:t>
            </a:r>
            <a:r>
              <a:rPr lang="es-CO" sz="2400" dirty="0"/>
              <a:t>cuidar </a:t>
            </a:r>
            <a:r>
              <a:rPr lang="es-CO" sz="2400" dirty="0" smtClean="0"/>
              <a:t>las </a:t>
            </a:r>
            <a:r>
              <a:rPr lang="es-CO" sz="2400" dirty="0"/>
              <a:t>avenidas del alma</a:t>
            </a:r>
          </a:p>
        </p:txBody>
      </p:sp>
      <p:sp>
        <p:nvSpPr>
          <p:cNvPr id="6" name="5 Rectángulo"/>
          <p:cNvSpPr/>
          <p:nvPr/>
        </p:nvSpPr>
        <p:spPr>
          <a:xfrm>
            <a:off x="323528" y="4941168"/>
            <a:ext cx="8496944" cy="1569660"/>
          </a:xfrm>
          <a:prstGeom prst="rect">
            <a:avLst/>
          </a:prstGeom>
          <a:solidFill>
            <a:schemeClr val="bg2">
              <a:lumMod val="75000"/>
            </a:schemeClr>
          </a:solidFill>
          <a:scene3d>
            <a:camera prst="orthographicFront"/>
            <a:lightRig rig="threePt" dir="t"/>
          </a:scene3d>
          <a:sp3d>
            <a:bevelT w="165100" prst="coolSlant"/>
          </a:sp3d>
        </p:spPr>
        <p:txBody>
          <a:bodyPr wrap="square">
            <a:spAutoFit/>
          </a:bodyPr>
          <a:lstStyle/>
          <a:p>
            <a:pPr algn="ctr"/>
            <a:r>
              <a:rPr lang="es-CO" sz="2400" b="1" dirty="0" smtClean="0"/>
              <a:t>En </a:t>
            </a:r>
            <a:r>
              <a:rPr lang="es-CO" sz="2400" b="1" dirty="0"/>
              <a:t>la medida plena de nuestra capacidad, como obreros para el Maestro, y debiéramos cultivar toda facultad hasta el más elevado grado de perfección, a fin de que podamos realizar el mayor bien de que seamos capaces.</a:t>
            </a:r>
          </a:p>
        </p:txBody>
      </p:sp>
    </p:spTree>
    <p:extLst>
      <p:ext uri="{BB962C8B-B14F-4D97-AF65-F5344CB8AC3E}">
        <p14:creationId xmlns:p14="http://schemas.microsoft.com/office/powerpoint/2010/main" val="339628647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470826555"/>
              </p:ext>
            </p:extLst>
          </p:nvPr>
        </p:nvGraphicFramePr>
        <p:xfrm>
          <a:off x="457200" y="332656"/>
          <a:ext cx="8229600" cy="62646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86612924"/>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4">
              <a:lumMod val="20000"/>
              <a:lumOff val="80000"/>
            </a:schemeClr>
          </a:solidFill>
          <a:scene3d>
            <a:camera prst="orthographicFront"/>
            <a:lightRig rig="threePt" dir="t"/>
          </a:scene3d>
          <a:sp3d>
            <a:bevelT w="165100" prst="coolSlant"/>
          </a:sp3d>
        </p:spPr>
        <p:txBody>
          <a:bodyPr>
            <a:normAutofit fontScale="92500" lnSpcReduction="20000"/>
          </a:bodyPr>
          <a:lstStyle/>
          <a:p>
            <a:pPr marL="400050" lvl="1" indent="0">
              <a:buNone/>
            </a:pPr>
            <a:r>
              <a:rPr lang="es-CO" dirty="0" smtClean="0">
                <a:solidFill>
                  <a:srgbClr val="FF0000"/>
                </a:solidFill>
                <a:latin typeface="Agency FB" pitchFamily="34" charset="0"/>
              </a:rPr>
              <a:t>Necesitamos </a:t>
            </a:r>
            <a:r>
              <a:rPr lang="es-CO" dirty="0">
                <a:solidFill>
                  <a:srgbClr val="FF0000"/>
                </a:solidFill>
                <a:latin typeface="Agency FB" pitchFamily="34" charset="0"/>
              </a:rPr>
              <a:t>comprender que es pecado la imperfección de carácter. En Dios se hallan todos los atributos justos del carácter como un todo perfecto y armonioso, y cada uno de los que recibe a Cristo como su Salvador personal, tiene el privilegio de poseer esos atributos.</a:t>
            </a:r>
          </a:p>
          <a:p>
            <a:endParaRPr lang="es-CO" dirty="0">
              <a:solidFill>
                <a:srgbClr val="FF0000"/>
              </a:solidFill>
              <a:latin typeface="Agency FB" pitchFamily="34" charset="0"/>
            </a:endParaRPr>
          </a:p>
          <a:p>
            <a:pPr marL="400050" lvl="1" indent="0">
              <a:buNone/>
            </a:pPr>
            <a:r>
              <a:rPr lang="es-CO" dirty="0">
                <a:solidFill>
                  <a:srgbClr val="FF0000"/>
                </a:solidFill>
                <a:latin typeface="Agency FB" pitchFamily="34" charset="0"/>
              </a:rPr>
              <a:t>Y todos los que quieran ser obreros juntamente con Dios, deben esforzarse por alcanzar la perfección de cada órgano del cuerpo y cada cualidad de la mente. La verdadera educación es la preparación de las facultades, mentales y morales para la ejecución de todo deber; es el adiestramiento del cuerpo, la mente y el alma para el servicio divino. Esta es la educación que perdurará para la vida eterna.”</a:t>
            </a:r>
          </a:p>
          <a:p>
            <a:endParaRPr lang="es-CO" dirty="0"/>
          </a:p>
          <a:p>
            <a:pPr marL="0" indent="0">
              <a:buNone/>
            </a:pPr>
            <a:r>
              <a:rPr lang="es-CO" dirty="0"/>
              <a:t>Como podemos ver, el cuidado de las avenidas del alma está íntimamente relacionado con la verdadera educación y el desarrollo del carácter para la vida eterna.</a:t>
            </a:r>
          </a:p>
          <a:p>
            <a:endParaRPr lang="es-CO" dirty="0"/>
          </a:p>
        </p:txBody>
      </p:sp>
    </p:spTree>
    <p:extLst>
      <p:ext uri="{BB962C8B-B14F-4D97-AF65-F5344CB8AC3E}">
        <p14:creationId xmlns:p14="http://schemas.microsoft.com/office/powerpoint/2010/main" val="3738150374"/>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388082017"/>
              </p:ext>
            </p:extLst>
          </p:nvPr>
        </p:nvGraphicFramePr>
        <p:xfrm>
          <a:off x="457200" y="188640"/>
          <a:ext cx="8229600" cy="64807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9585185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53829487"/>
              </p:ext>
            </p:extLst>
          </p:nvPr>
        </p:nvGraphicFramePr>
        <p:xfrm>
          <a:off x="457200" y="620688"/>
          <a:ext cx="8229600" cy="55054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55492977"/>
      </p:ext>
    </p:extLst>
  </p:cSld>
  <p:clrMapOvr>
    <a:masterClrMapping/>
  </p:clrMapOvr>
  <p:transition spd="slow">
    <p:wip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5987008" cy="3672408"/>
          </a:xfrm>
          <a:solidFill>
            <a:schemeClr val="accent4">
              <a:lumMod val="20000"/>
              <a:lumOff val="80000"/>
            </a:schemeClr>
          </a:solidFill>
          <a:scene3d>
            <a:camera prst="orthographicFront"/>
            <a:lightRig rig="threePt" dir="t"/>
          </a:scene3d>
          <a:sp3d>
            <a:bevelT w="165100" prst="coolSlant"/>
          </a:sp3d>
        </p:spPr>
        <p:txBody>
          <a:bodyPr>
            <a:normAutofit/>
          </a:bodyPr>
          <a:lstStyle/>
          <a:p>
            <a:r>
              <a:rPr lang="es-CO" sz="2600" dirty="0">
                <a:solidFill>
                  <a:srgbClr val="FF0000"/>
                </a:solidFill>
              </a:rPr>
              <a:t>PVGM pg. </a:t>
            </a:r>
            <a:r>
              <a:rPr lang="es-CO" sz="2600" dirty="0" smtClean="0">
                <a:solidFill>
                  <a:srgbClr val="FF0000"/>
                </a:solidFill>
              </a:rPr>
              <a:t>267.2</a:t>
            </a:r>
            <a:r>
              <a:rPr lang="es-CO" sz="2600" dirty="0" smtClean="0"/>
              <a:t>. </a:t>
            </a:r>
            <a:r>
              <a:rPr lang="es-CO" sz="2600" dirty="0"/>
              <a:t>“Permaneced firmes como Daniel, el fiel hombre de estado a quien ninguna tentación pudo </a:t>
            </a:r>
            <a:r>
              <a:rPr lang="es-CO" sz="2600" dirty="0" smtClean="0"/>
              <a:t>corromper. Porque: «</a:t>
            </a:r>
            <a:r>
              <a:rPr lang="es-CO" sz="2600" dirty="0" smtClean="0">
                <a:latin typeface="Agency FB" pitchFamily="34" charset="0"/>
              </a:rPr>
              <a:t>tres veces se arrodillaba, y oraba y daba gracia a Dios</a:t>
            </a:r>
            <a:r>
              <a:rPr lang="es-CO" sz="2600" dirty="0" smtClean="0"/>
              <a:t>» </a:t>
            </a:r>
            <a:r>
              <a:rPr lang="es-CO" sz="2600" dirty="0" smtClean="0">
                <a:solidFill>
                  <a:srgbClr val="FF0000"/>
                </a:solidFill>
              </a:rPr>
              <a:t>(Dan.6:10). </a:t>
            </a:r>
            <a:r>
              <a:rPr lang="es-CO" sz="2600" dirty="0" smtClean="0"/>
              <a:t>No </a:t>
            </a:r>
            <a:r>
              <a:rPr lang="es-CO" sz="2600" dirty="0"/>
              <a:t>chasquéis a Aquel que os amó de tal manera que dio su propia vida para expiar vuestros pecados. ‘Sin mí nada podéis hacer</a:t>
            </a:r>
            <a:r>
              <a:rPr lang="es-CO" sz="2600" dirty="0" smtClean="0"/>
              <a:t>’, dice </a:t>
            </a:r>
            <a:r>
              <a:rPr lang="es-CO" sz="2600" dirty="0">
                <a:solidFill>
                  <a:srgbClr val="FF0000"/>
                </a:solidFill>
              </a:rPr>
              <a:t>(Juan 15:5</a:t>
            </a:r>
            <a:r>
              <a:rPr lang="es-CO" sz="2600" dirty="0" smtClean="0">
                <a:solidFill>
                  <a:srgbClr val="FF0000"/>
                </a:solidFill>
              </a:rPr>
              <a:t>).</a:t>
            </a:r>
            <a:endParaRPr lang="es-CO" sz="2600" dirty="0">
              <a:solidFill>
                <a:srgbClr val="FF0000"/>
              </a:solidFill>
            </a:endParaRPr>
          </a:p>
          <a:p>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409" y="404664"/>
            <a:ext cx="2348086" cy="36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755576" y="4610745"/>
            <a:ext cx="7488832" cy="1938992"/>
          </a:xfrm>
          <a:prstGeom prst="rect">
            <a:avLst/>
          </a:prstGeom>
          <a:solidFill>
            <a:schemeClr val="accent4">
              <a:lumMod val="20000"/>
              <a:lumOff val="80000"/>
            </a:schemeClr>
          </a:solidFill>
          <a:scene3d>
            <a:camera prst="orthographicFront"/>
            <a:lightRig rig="threePt" dir="t"/>
          </a:scene3d>
          <a:sp3d>
            <a:bevelT w="165100" prst="coolSlant"/>
          </a:sp3d>
        </p:spPr>
        <p:txBody>
          <a:bodyPr wrap="square">
            <a:spAutoFit/>
          </a:bodyPr>
          <a:lstStyle/>
          <a:p>
            <a:r>
              <a:rPr lang="es-CO" sz="2400" dirty="0"/>
              <a:t>Recordad esto. Si habéis cometido errores, ganáis ciertamente una victoria si los veis y los consideráis señales de advertencia. De ese modo transformáis la derrota en victoria, chasqueando al enemigo y honrando a vuestro Redentor.”</a:t>
            </a:r>
          </a:p>
        </p:txBody>
      </p:sp>
    </p:spTree>
    <p:extLst>
      <p:ext uri="{BB962C8B-B14F-4D97-AF65-F5344CB8AC3E}">
        <p14:creationId xmlns:p14="http://schemas.microsoft.com/office/powerpoint/2010/main" val="326177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27790283"/>
              </p:ext>
            </p:extLst>
          </p:nvPr>
        </p:nvGraphicFramePr>
        <p:xfrm>
          <a:off x="457200" y="404664"/>
          <a:ext cx="8229600" cy="61206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81938285"/>
      </p:ext>
    </p:extLst>
  </p:cSld>
  <p:clrMapOvr>
    <a:masterClrMapping/>
  </p:clrMapOvr>
  <p:transition spd="slow">
    <p:wheel spokes="1"/>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scene3d>
            <a:camera prst="orthographicFront"/>
            <a:lightRig rig="threePt" dir="t"/>
          </a:scene3d>
          <a:sp3d>
            <a:bevelT w="165100" prst="coolSlant"/>
          </a:sp3d>
        </p:spPr>
        <p:txBody>
          <a:bodyPr>
            <a:normAutofit/>
          </a:bodyPr>
          <a:lstStyle/>
          <a:p>
            <a:r>
              <a:rPr lang="es-CO" sz="4800" b="1" dirty="0" smtClean="0"/>
              <a:t>CONVERSACIONES IMPURAS</a:t>
            </a:r>
            <a:endParaRPr lang="es-CO" sz="4800" b="1" dirty="0"/>
          </a:p>
        </p:txBody>
      </p:sp>
      <p:sp>
        <p:nvSpPr>
          <p:cNvPr id="3" name="2 Marcador de contenido"/>
          <p:cNvSpPr>
            <a:spLocks noGrp="1"/>
          </p:cNvSpPr>
          <p:nvPr>
            <p:ph idx="1"/>
          </p:nvPr>
        </p:nvSpPr>
        <p:spPr>
          <a:xfrm>
            <a:off x="457200" y="1600200"/>
            <a:ext cx="6131024" cy="2908920"/>
          </a:xfrm>
          <a:solidFill>
            <a:schemeClr val="accent3">
              <a:lumMod val="40000"/>
              <a:lumOff val="60000"/>
            </a:schemeClr>
          </a:solidFill>
          <a:scene3d>
            <a:camera prst="orthographicFront"/>
            <a:lightRig rig="threePt" dir="t"/>
          </a:scene3d>
          <a:sp3d>
            <a:bevelT w="165100" prst="coolSlant"/>
          </a:sp3d>
        </p:spPr>
        <p:txBody>
          <a:bodyPr>
            <a:normAutofit fontScale="85000" lnSpcReduction="20000"/>
          </a:bodyPr>
          <a:lstStyle/>
          <a:p>
            <a:pPr marL="0" indent="0">
              <a:buNone/>
            </a:pPr>
            <a:r>
              <a:rPr lang="es-CO" dirty="0" smtClean="0">
                <a:solidFill>
                  <a:srgbClr val="FF0000"/>
                </a:solidFill>
              </a:rPr>
              <a:t>PVGM </a:t>
            </a:r>
            <a:r>
              <a:rPr lang="es-CO" dirty="0">
                <a:solidFill>
                  <a:srgbClr val="FF0000"/>
                </a:solidFill>
              </a:rPr>
              <a:t>pg. </a:t>
            </a:r>
            <a:r>
              <a:rPr lang="es-CO" dirty="0" smtClean="0">
                <a:solidFill>
                  <a:srgbClr val="FF0000"/>
                </a:solidFill>
              </a:rPr>
              <a:t>272.2</a:t>
            </a:r>
            <a:r>
              <a:rPr lang="es-CO" dirty="0" smtClean="0"/>
              <a:t>. </a:t>
            </a:r>
            <a:r>
              <a:rPr lang="es-CO" dirty="0"/>
              <a:t>“Sobre cada familia, sobre cada cristiano individual, descansa el deber de cerrar el camino a las conversaciones impuras. </a:t>
            </a:r>
            <a:endParaRPr lang="es-CO" dirty="0" smtClean="0"/>
          </a:p>
          <a:p>
            <a:pPr marL="0" indent="0">
              <a:buNone/>
            </a:pPr>
            <a:r>
              <a:rPr lang="es-CO" dirty="0" smtClean="0"/>
              <a:t>Cuando </a:t>
            </a:r>
            <a:r>
              <a:rPr lang="es-CO" dirty="0"/>
              <a:t>estamos en compañía de aquellos que se permiten una conversación frívola, es nuestro deber cambiar, si es posible, el tema. </a:t>
            </a:r>
            <a:endParaRPr lang="es-CO" dirty="0" smtClean="0"/>
          </a:p>
          <a:p>
            <a:endParaRPr lang="es-CO" dirty="0"/>
          </a:p>
          <a:p>
            <a:endParaRPr lang="es-CO"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2240" y="1628800"/>
            <a:ext cx="1948805" cy="2880320"/>
          </a:xfrm>
          <a:prstGeom prst="rect">
            <a:avLst/>
          </a:prstGeom>
          <a:noFill/>
          <a:ln>
            <a:noFill/>
          </a:ln>
          <a:effectLst/>
          <a:scene3d>
            <a:camera prst="isometricOffAxis1Right"/>
            <a:lightRig rig="threePt" dir="t"/>
          </a:scene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11560" y="4725144"/>
            <a:ext cx="8069485" cy="1815882"/>
          </a:xfrm>
          <a:prstGeom prst="rect">
            <a:avLst/>
          </a:prstGeom>
          <a:solidFill>
            <a:schemeClr val="accent4">
              <a:lumMod val="20000"/>
              <a:lumOff val="80000"/>
            </a:schemeClr>
          </a:solidFill>
          <a:scene3d>
            <a:camera prst="orthographicFront"/>
            <a:lightRig rig="threePt" dir="t"/>
          </a:scene3d>
          <a:sp3d>
            <a:bevelT w="165100" prst="coolSlant"/>
          </a:sp3d>
        </p:spPr>
        <p:txBody>
          <a:bodyPr wrap="square">
            <a:spAutoFit/>
          </a:bodyPr>
          <a:lstStyle/>
          <a:p>
            <a:r>
              <a:rPr lang="es-CO" sz="2800" dirty="0"/>
              <a:t>Con la ayuda de la gracia de Dios debiéramos tranquilamente dejar caer una palabra o introducir un tema que cambie el giro de la conversación hacia un cauce provechoso.”</a:t>
            </a:r>
          </a:p>
        </p:txBody>
      </p:sp>
    </p:spTree>
    <p:extLst>
      <p:ext uri="{BB962C8B-B14F-4D97-AF65-F5344CB8AC3E}">
        <p14:creationId xmlns:p14="http://schemas.microsoft.com/office/powerpoint/2010/main" val="10025575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scene3d>
            <a:camera prst="orthographicFront"/>
            <a:lightRig rig="threePt" dir="t"/>
          </a:scene3d>
          <a:sp3d>
            <a:bevelT w="165100" prst="coolSlant"/>
          </a:sp3d>
        </p:spPr>
        <p:txBody>
          <a:bodyPr>
            <a:normAutofit fontScale="90000"/>
          </a:bodyPr>
          <a:lstStyle/>
          <a:p>
            <a:r>
              <a:rPr lang="es-CO" b="1" dirty="0" smtClean="0"/>
              <a:t>GUARDAR LAS AVENIDAS DEL ALMA</a:t>
            </a:r>
            <a:endParaRPr lang="es-CO" b="1" dirty="0"/>
          </a:p>
        </p:txBody>
      </p:sp>
      <p:sp>
        <p:nvSpPr>
          <p:cNvPr id="3" name="2 Marcador de contenido"/>
          <p:cNvSpPr>
            <a:spLocks noGrp="1"/>
          </p:cNvSpPr>
          <p:nvPr>
            <p:ph idx="1"/>
          </p:nvPr>
        </p:nvSpPr>
        <p:spPr>
          <a:xfrm>
            <a:off x="457200" y="1600201"/>
            <a:ext cx="5987008" cy="1540768"/>
          </a:xfrm>
        </p:spPr>
        <p:txBody>
          <a:bodyPr>
            <a:normAutofit fontScale="85000" lnSpcReduction="20000"/>
          </a:bodyPr>
          <a:lstStyle/>
          <a:p>
            <a:r>
              <a:rPr lang="es-CO" dirty="0" smtClean="0"/>
              <a:t>Veamos </a:t>
            </a:r>
            <a:r>
              <a:rPr lang="es-CO" dirty="0"/>
              <a:t>qué dice la hermana White en su libro Mensaje Para los Jóvenes, el capítulo </a:t>
            </a:r>
            <a:r>
              <a:rPr lang="es-CO" dirty="0" smtClean="0"/>
              <a:t>92. “Guarda </a:t>
            </a:r>
            <a:r>
              <a:rPr lang="es-CO" dirty="0"/>
              <a:t>Bien Las Avenidas del Alma.”</a:t>
            </a:r>
          </a:p>
          <a:p>
            <a:endParaRPr lang="es-CO"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216" y="1556792"/>
            <a:ext cx="2122537" cy="16561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39553" y="3573016"/>
            <a:ext cx="8099200" cy="3323987"/>
          </a:xfrm>
          <a:prstGeom prst="rect">
            <a:avLst/>
          </a:prstGeom>
          <a:solidFill>
            <a:schemeClr val="bg1">
              <a:lumMod val="85000"/>
            </a:schemeClr>
          </a:solidFill>
          <a:scene3d>
            <a:camera prst="orthographicFront"/>
            <a:lightRig rig="threePt" dir="t"/>
          </a:scene3d>
          <a:sp3d>
            <a:bevelT w="165100" prst="coolSlant"/>
          </a:sp3d>
        </p:spPr>
        <p:txBody>
          <a:bodyPr wrap="square">
            <a:spAutoFit/>
          </a:bodyPr>
          <a:lstStyle/>
          <a:p>
            <a:r>
              <a:rPr lang="es-CO" sz="2400" dirty="0">
                <a:solidFill>
                  <a:srgbClr val="FF0000"/>
                </a:solidFill>
              </a:rPr>
              <a:t>MJ pg. </a:t>
            </a:r>
            <a:r>
              <a:rPr lang="es-CO" sz="2400" dirty="0" smtClean="0">
                <a:solidFill>
                  <a:srgbClr val="FF0000"/>
                </a:solidFill>
              </a:rPr>
              <a:t>201.3</a:t>
            </a:r>
            <a:r>
              <a:rPr lang="es-CO" sz="2400" dirty="0" smtClean="0"/>
              <a:t>. </a:t>
            </a:r>
            <a:r>
              <a:rPr lang="es-CO" sz="2400" dirty="0" smtClean="0">
                <a:latin typeface="Agency FB" pitchFamily="34" charset="0"/>
              </a:rPr>
              <a:t>“‘</a:t>
            </a:r>
            <a:r>
              <a:rPr lang="es-CO" sz="2400" dirty="0">
                <a:latin typeface="Agency FB" pitchFamily="34" charset="0"/>
              </a:rPr>
              <a:t>Sobre todo, guarda tu corazón</a:t>
            </a:r>
            <a:r>
              <a:rPr lang="es-CO" sz="2400" dirty="0"/>
              <a:t>—es el consejo del sabio</a:t>
            </a:r>
            <a:r>
              <a:rPr lang="es-CO" sz="2400" dirty="0" smtClean="0"/>
              <a:t>— </a:t>
            </a:r>
            <a:r>
              <a:rPr lang="es-CO" sz="2400" dirty="0" smtClean="0">
                <a:latin typeface="Agency FB" pitchFamily="34" charset="0"/>
              </a:rPr>
              <a:t>porque </a:t>
            </a:r>
            <a:r>
              <a:rPr lang="es-CO" sz="2400" dirty="0">
                <a:latin typeface="Agency FB" pitchFamily="34" charset="0"/>
              </a:rPr>
              <a:t>es la fuente de la vida</a:t>
            </a:r>
            <a:r>
              <a:rPr lang="es-CO" sz="2400" dirty="0"/>
              <a:t>’ </a:t>
            </a:r>
            <a:r>
              <a:rPr lang="es-CO" sz="2400" dirty="0">
                <a:solidFill>
                  <a:srgbClr val="FF0000"/>
                </a:solidFill>
              </a:rPr>
              <a:t>(Proverbios 4:23). </a:t>
            </a:r>
            <a:r>
              <a:rPr lang="es-CO" sz="2400" dirty="0"/>
              <a:t>‘</a:t>
            </a:r>
            <a:r>
              <a:rPr lang="es-CO" sz="2400" dirty="0">
                <a:latin typeface="Agency FB" pitchFamily="34" charset="0"/>
              </a:rPr>
              <a:t>Tal como piensa el hombre en su corazón, así es él</a:t>
            </a:r>
            <a:r>
              <a:rPr lang="es-CO" sz="2400" dirty="0"/>
              <a:t>’ </a:t>
            </a:r>
            <a:r>
              <a:rPr lang="es-CO" sz="2400" dirty="0">
                <a:solidFill>
                  <a:srgbClr val="FF0000"/>
                </a:solidFill>
              </a:rPr>
              <a:t>(Proverbios 23:7)</a:t>
            </a:r>
            <a:r>
              <a:rPr lang="es-CO" sz="2400" dirty="0"/>
              <a:t>. El corazón debe ser renovado por la gracia divina</a:t>
            </a:r>
            <a:r>
              <a:rPr lang="es-CO" sz="2400" dirty="0" smtClean="0"/>
              <a:t>.</a:t>
            </a:r>
          </a:p>
          <a:p>
            <a:r>
              <a:rPr lang="es-CO" sz="2400" dirty="0" smtClean="0"/>
              <a:t> </a:t>
            </a:r>
            <a:r>
              <a:rPr lang="es-CO" sz="2400" dirty="0"/>
              <a:t>El que procura desarrollar un carácter noble y virtuoso, sin la ayuda de la gracia de Cristo, edifica su casa sobre las arenas movedizas. La verá derribarse en las fieras tempestades de la tentación.”</a:t>
            </a:r>
          </a:p>
          <a:p>
            <a:endParaRPr lang="es-CO" dirty="0"/>
          </a:p>
        </p:txBody>
      </p:sp>
    </p:spTree>
    <p:extLst>
      <p:ext uri="{BB962C8B-B14F-4D97-AF65-F5344CB8AC3E}">
        <p14:creationId xmlns:p14="http://schemas.microsoft.com/office/powerpoint/2010/main" val="225241867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240217148"/>
              </p:ext>
            </p:extLst>
          </p:nvPr>
        </p:nvGraphicFramePr>
        <p:xfrm>
          <a:off x="457200" y="332656"/>
          <a:ext cx="8229600" cy="6192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40191772"/>
      </p:ext>
    </p:extLst>
  </p:cSld>
  <p:clrMapOvr>
    <a:masterClrMapping/>
  </p:clrMapOvr>
  <p:transition spd="slow">
    <p:randomBar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590643277"/>
              </p:ext>
            </p:extLst>
          </p:nvPr>
        </p:nvGraphicFramePr>
        <p:xfrm>
          <a:off x="457200" y="404664"/>
          <a:ext cx="8229600" cy="6192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1234989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212324860"/>
              </p:ext>
            </p:extLst>
          </p:nvPr>
        </p:nvGraphicFramePr>
        <p:xfrm>
          <a:off x="457200" y="332656"/>
          <a:ext cx="8229600" cy="61206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39197000"/>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16632"/>
            <a:ext cx="8784976" cy="6624736"/>
          </a:xfrm>
          <a:solidFill>
            <a:schemeClr val="accent4">
              <a:lumMod val="20000"/>
              <a:lumOff val="80000"/>
            </a:schemeClr>
          </a:solidFill>
          <a:scene3d>
            <a:camera prst="orthographicFront"/>
            <a:lightRig rig="threePt" dir="t"/>
          </a:scene3d>
          <a:sp3d>
            <a:bevelT w="165100" prst="coolSlant"/>
          </a:sp3d>
        </p:spPr>
        <p:txBody>
          <a:bodyPr>
            <a:normAutofit fontScale="77500" lnSpcReduction="20000"/>
          </a:bodyPr>
          <a:lstStyle/>
          <a:p>
            <a:r>
              <a:rPr lang="es-CO" b="1" dirty="0">
                <a:solidFill>
                  <a:srgbClr val="FF0000"/>
                </a:solidFill>
              </a:rPr>
              <a:t>CSI pg. </a:t>
            </a:r>
            <a:r>
              <a:rPr lang="es-CO" b="1" dirty="0" smtClean="0">
                <a:solidFill>
                  <a:srgbClr val="FF0000"/>
                </a:solidFill>
              </a:rPr>
              <a:t>430.1</a:t>
            </a:r>
            <a:r>
              <a:rPr lang="es-CO" dirty="0" smtClean="0"/>
              <a:t>. </a:t>
            </a:r>
            <a:r>
              <a:rPr lang="es-CO" dirty="0"/>
              <a:t>“Debe dedicarse atención especial a los que están esclavizados por los malos hábitos. </a:t>
            </a:r>
            <a:r>
              <a:rPr lang="es-CO" u="sng" dirty="0"/>
              <a:t>Debemos conducirlos a la cruz de Cristo</a:t>
            </a:r>
            <a:r>
              <a:rPr lang="es-CO" dirty="0"/>
              <a:t>.”</a:t>
            </a:r>
          </a:p>
          <a:p>
            <a:endParaRPr lang="es-CO" dirty="0"/>
          </a:p>
          <a:p>
            <a:pPr lvl="1"/>
            <a:r>
              <a:rPr lang="es-CO" b="1" dirty="0">
                <a:solidFill>
                  <a:srgbClr val="0070C0"/>
                </a:solidFill>
              </a:rPr>
              <a:t>Debemos ir a la cruz de Cristo, porque tenemos </a:t>
            </a:r>
            <a:r>
              <a:rPr lang="es-CO" b="1" dirty="0" smtClean="0">
                <a:solidFill>
                  <a:srgbClr val="0070C0"/>
                </a:solidFill>
              </a:rPr>
              <a:t>que comprender </a:t>
            </a:r>
            <a:r>
              <a:rPr lang="es-CO" b="1" dirty="0">
                <a:solidFill>
                  <a:srgbClr val="0070C0"/>
                </a:solidFill>
              </a:rPr>
              <a:t>que nuestros malos hábitos fueron los que le quitaron la vida al Hijo de Dios—a un inocente que nunca cometió pecado, pero que dio su vida por nosotros; </a:t>
            </a:r>
            <a:r>
              <a:rPr lang="es-CO" b="1" u="sng" dirty="0">
                <a:solidFill>
                  <a:srgbClr val="0070C0"/>
                </a:solidFill>
              </a:rPr>
              <a:t>no para que tengamos licencia para seguir practicando nuestros malos hábitos, pero para que obtengamos el perdón, el arrepentimiento, y el poder necesario para poder abandonar la práctica de esos malos hábitos</a:t>
            </a:r>
            <a:r>
              <a:rPr lang="es-CO" b="1" dirty="0">
                <a:solidFill>
                  <a:srgbClr val="0070C0"/>
                </a:solidFill>
              </a:rPr>
              <a:t>.</a:t>
            </a:r>
          </a:p>
          <a:p>
            <a:endParaRPr lang="es-CO" dirty="0"/>
          </a:p>
          <a:p>
            <a:r>
              <a:rPr lang="es-CO" b="1" dirty="0">
                <a:solidFill>
                  <a:srgbClr val="FF0000"/>
                </a:solidFill>
              </a:rPr>
              <a:t>CN (Conducción del Niño) pg. 375.2 </a:t>
            </a:r>
            <a:r>
              <a:rPr lang="es-CO" dirty="0"/>
              <a:t>– “Hemos sido comprados con un precio. Por lo tanto debemos glorificar a Dios en nuestro cuerpo y nuestro espíritu que son suyos. No hemos de negarlo por un acto de intemperancia, pues el unigénito Hijo de Dios nos ha comprado a un costo infinito: el mismo sacrificio de su vida. No murió por nosotros para que nos convirtiéramos en esclavos de los malos hábitos, sino para que llegáramos a ser hijos e hijas de Dios que le sirven con todas las facultades del ser.”</a:t>
            </a:r>
          </a:p>
        </p:txBody>
      </p:sp>
    </p:spTree>
    <p:extLst>
      <p:ext uri="{BB962C8B-B14F-4D97-AF65-F5344CB8AC3E}">
        <p14:creationId xmlns:p14="http://schemas.microsoft.com/office/powerpoint/2010/main" val="10168370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down)">
                                      <p:cBhvr>
                                        <p:cTn id="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705732251"/>
              </p:ext>
            </p:extLst>
          </p:nvPr>
        </p:nvGraphicFramePr>
        <p:xfrm>
          <a:off x="457200" y="404664"/>
          <a:ext cx="8507288" cy="61206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0536150"/>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927639227"/>
              </p:ext>
            </p:extLst>
          </p:nvPr>
        </p:nvGraphicFramePr>
        <p:xfrm>
          <a:off x="179512" y="404664"/>
          <a:ext cx="8507288" cy="6192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7741470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836767896"/>
              </p:ext>
            </p:extLst>
          </p:nvPr>
        </p:nvGraphicFramePr>
        <p:xfrm>
          <a:off x="457200" y="404664"/>
          <a:ext cx="8229600" cy="6192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7458467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accent4">
              <a:lumMod val="20000"/>
              <a:lumOff val="80000"/>
            </a:schemeClr>
          </a:solidFill>
          <a:scene3d>
            <a:camera prst="orthographicFront"/>
            <a:lightRig rig="threePt" dir="t"/>
          </a:scene3d>
          <a:sp3d>
            <a:bevelT w="165100" prst="coolSlant"/>
          </a:sp3d>
        </p:spPr>
        <p:txBody>
          <a:bodyPr>
            <a:normAutofit fontScale="85000" lnSpcReduction="20000"/>
          </a:bodyPr>
          <a:lstStyle/>
          <a:p>
            <a:r>
              <a:rPr lang="es-CO" b="1" dirty="0">
                <a:solidFill>
                  <a:srgbClr val="FF0000"/>
                </a:solidFill>
              </a:rPr>
              <a:t>PP pg. 226.2 </a:t>
            </a:r>
            <a:r>
              <a:rPr lang="es-CO" dirty="0"/>
              <a:t>– “Los malos hábitos y costumbres deben desterrarse; y solamente mediante un decidido esfuerzo por corregir estos errores y someterse a los sanos principios, se puede alcanzar la victoria. Muchos no llegan a la posición que podrían ocupar porque esperan que Dios haga por ellos lo que él les ha dado poder para hacer por sí mismos. </a:t>
            </a:r>
            <a:r>
              <a:rPr lang="es-CO" u="sng" dirty="0"/>
              <a:t>Todos los que están capacitados para ser de utilidad deben ser educados mediante la más severa disciplina mental y moral; y Dios los ayudará, uniendo su poder divino al esfuerzo humano</a:t>
            </a:r>
            <a:r>
              <a:rPr lang="es-CO" dirty="0"/>
              <a:t>.”</a:t>
            </a:r>
          </a:p>
          <a:p>
            <a:endParaRPr lang="es-CO" dirty="0"/>
          </a:p>
          <a:p>
            <a:pPr lvl="1"/>
            <a:r>
              <a:rPr lang="es-CO" b="1" dirty="0">
                <a:solidFill>
                  <a:srgbClr val="FF0000"/>
                </a:solidFill>
              </a:rPr>
              <a:t>CSI pg. 436.3 </a:t>
            </a:r>
            <a:r>
              <a:rPr lang="es-CO" dirty="0"/>
              <a:t>– “Las víctimas de los malos hábitos deben reconocer la necesidad del esfuerzo personal. Otros harán con empeño cuanto puedan para levantarlos, y la gracia de Dios les es ofrecida sin costo. </a:t>
            </a:r>
            <a:r>
              <a:rPr lang="es-CO" u="sng" dirty="0"/>
              <a:t>Cristo podrá interceder, sus ángeles podrán intervenir; pero todo esto será en vano si ellos mismos no resuelven combatir personalmente.</a:t>
            </a:r>
          </a:p>
          <a:p>
            <a:endParaRPr lang="es-CO" dirty="0"/>
          </a:p>
          <a:p>
            <a:endParaRPr lang="es-CO" dirty="0"/>
          </a:p>
        </p:txBody>
      </p:sp>
    </p:spTree>
    <p:extLst>
      <p:ext uri="{BB962C8B-B14F-4D97-AF65-F5344CB8AC3E}">
        <p14:creationId xmlns:p14="http://schemas.microsoft.com/office/powerpoint/2010/main" val="171200394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908720"/>
            <a:ext cx="8229600" cy="1684784"/>
          </a:xfrm>
          <a:solidFill>
            <a:schemeClr val="bg2">
              <a:lumMod val="90000"/>
            </a:schemeClr>
          </a:solidFill>
          <a:scene3d>
            <a:camera prst="orthographicFront"/>
            <a:lightRig rig="threePt" dir="t"/>
          </a:scene3d>
          <a:sp3d>
            <a:bevelT w="165100" prst="coolSlant"/>
          </a:sp3d>
        </p:spPr>
        <p:txBody>
          <a:bodyPr/>
          <a:lstStyle/>
          <a:p>
            <a:r>
              <a:rPr lang="es-CO" dirty="0"/>
              <a:t>Las últimas palabras de David para Salomón, joven a la sazón y a punto de ceñir la corona de Israel, fueron estas</a:t>
            </a:r>
            <a:r>
              <a:rPr lang="es-CO" dirty="0" smtClean="0"/>
              <a:t>:</a:t>
            </a:r>
          </a:p>
        </p:txBody>
      </p:sp>
      <p:sp>
        <p:nvSpPr>
          <p:cNvPr id="4" name="3 Rectángulo"/>
          <p:cNvSpPr/>
          <p:nvPr/>
        </p:nvSpPr>
        <p:spPr>
          <a:xfrm>
            <a:off x="1179050" y="3284984"/>
            <a:ext cx="4572000" cy="2677656"/>
          </a:xfrm>
          <a:prstGeom prst="rect">
            <a:avLst/>
          </a:prstGeom>
          <a:solidFill>
            <a:schemeClr val="bg2">
              <a:lumMod val="90000"/>
            </a:schemeClr>
          </a:solidFill>
          <a:scene3d>
            <a:camera prst="orthographicFront"/>
            <a:lightRig rig="threePt" dir="t"/>
          </a:scene3d>
          <a:sp3d>
            <a:bevelT w="165100" prst="coolSlant"/>
          </a:sp3d>
        </p:spPr>
        <p:txBody>
          <a:bodyPr>
            <a:spAutoFit/>
          </a:bodyPr>
          <a:lstStyle/>
          <a:p>
            <a:r>
              <a:rPr lang="es-CO" dirty="0"/>
              <a:t> </a:t>
            </a:r>
            <a:r>
              <a:rPr lang="es-CO" sz="2800" dirty="0"/>
              <a:t>‘Esfuérzate, y sé varón’ </a:t>
            </a:r>
            <a:r>
              <a:rPr lang="es-CO" sz="2800" dirty="0">
                <a:solidFill>
                  <a:srgbClr val="FF0000"/>
                </a:solidFill>
              </a:rPr>
              <a:t>(1 Reyes 2:2)</a:t>
            </a:r>
            <a:r>
              <a:rPr lang="es-CO" sz="2800" dirty="0"/>
              <a:t>. A todo hijo de la humanidad, candidato a inmortal corona, van dirigidas estas palabras inspiradas: ‘Esfuérzate, y se varón’.”</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2924944"/>
            <a:ext cx="2808312" cy="3397736"/>
          </a:xfrm>
          <a:prstGeom prst="rect">
            <a:avLst/>
          </a:prstGeom>
          <a:noFill/>
          <a:ln>
            <a:noFill/>
          </a:ln>
          <a:effectLst/>
          <a:scene3d>
            <a:camera prst="isometricOffAxis1Right"/>
            <a:lightRig rig="threePt" dir="t"/>
          </a:scene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0002630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par>
                                <p:cTn id="8" presetID="22" presetClass="entr" presetSubtype="4"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Effect transition="in" filter="wipe(down)">
                                      <p:cBhvr>
                                        <p:cTn id="10"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a:solidFill>
            <a:schemeClr val="bg2">
              <a:lumMod val="90000"/>
            </a:schemeClr>
          </a:solidFill>
          <a:scene3d>
            <a:camera prst="orthographicFront"/>
            <a:lightRig rig="threePt" dir="t"/>
          </a:scene3d>
          <a:sp3d>
            <a:bevelT w="165100" prst="coolSlant"/>
          </a:sp3d>
        </p:spPr>
        <p:txBody>
          <a:bodyPr>
            <a:normAutofit lnSpcReduction="10000"/>
          </a:bodyPr>
          <a:lstStyle/>
          <a:p>
            <a:pPr marL="0" indent="0" algn="ctr">
              <a:buNone/>
            </a:pPr>
            <a:r>
              <a:rPr lang="es-CO" sz="2800" dirty="0" smtClean="0"/>
              <a:t>La Biblia es clara en mostrarnos la vida del hombre, tanto las cosas buenas como las cosas malas, pero cuando los hombres de Dios se han dejado llevar por las tendencias humanas, y han hechos cosas como todos los demás hombres, esto no quiere decir que Dios esté de acuerdo con ellos.</a:t>
            </a:r>
          </a:p>
          <a:p>
            <a:pPr marL="0" indent="0" algn="ctr">
              <a:buNone/>
            </a:pPr>
            <a:endParaRPr lang="es-CO" sz="2800" dirty="0" smtClean="0">
              <a:solidFill>
                <a:srgbClr val="FF0000"/>
              </a:solidFill>
            </a:endParaRPr>
          </a:p>
          <a:p>
            <a:pPr marL="0" indent="0" algn="ctr">
              <a:buNone/>
            </a:pPr>
            <a:r>
              <a:rPr lang="es-CO" sz="2800" dirty="0" smtClean="0">
                <a:solidFill>
                  <a:srgbClr val="FF0000"/>
                </a:solidFill>
              </a:rPr>
              <a:t>Mat.7:21</a:t>
            </a:r>
            <a:r>
              <a:rPr lang="es-CO" sz="2800" dirty="0" smtClean="0"/>
              <a:t> </a:t>
            </a:r>
            <a:r>
              <a:rPr lang="es-CO" sz="2800" dirty="0"/>
              <a:t>dice</a:t>
            </a:r>
            <a:r>
              <a:rPr lang="es-CO" sz="2800" dirty="0" smtClean="0"/>
              <a:t>: «</a:t>
            </a:r>
            <a:r>
              <a:rPr lang="es-CO" sz="2800" dirty="0" smtClean="0">
                <a:latin typeface="Agency FB" pitchFamily="34" charset="0"/>
              </a:rPr>
              <a:t>No </a:t>
            </a:r>
            <a:r>
              <a:rPr lang="es-CO" sz="2800" dirty="0">
                <a:latin typeface="Agency FB" pitchFamily="34" charset="0"/>
              </a:rPr>
              <a:t>todo el que me dice: Señor, Señor, entrará en el reino de los cielos, sino el que hace la voluntad de mi Padre que está en los </a:t>
            </a:r>
            <a:r>
              <a:rPr lang="es-CO" sz="2800" dirty="0" smtClean="0">
                <a:latin typeface="Agency FB" pitchFamily="34" charset="0"/>
              </a:rPr>
              <a:t>cielos</a:t>
            </a:r>
            <a:r>
              <a:rPr lang="es-CO" sz="2800" dirty="0" smtClean="0"/>
              <a:t>».</a:t>
            </a:r>
          </a:p>
          <a:p>
            <a:pPr marL="0" indent="0" algn="ctr">
              <a:buNone/>
            </a:pPr>
            <a:endParaRPr lang="es-CO" sz="2800" dirty="0" smtClean="0"/>
          </a:p>
          <a:p>
            <a:pPr marL="0" indent="0" algn="ctr">
              <a:buNone/>
            </a:pPr>
            <a:r>
              <a:rPr lang="es-CO" sz="2800" dirty="0" smtClean="0"/>
              <a:t>El ejemplo perfecto a imitar es el ejemplo de Cristo, el cual fue «</a:t>
            </a:r>
            <a:r>
              <a:rPr lang="es-CO" sz="2800" dirty="0" smtClean="0">
                <a:latin typeface="Agency FB" pitchFamily="34" charset="0"/>
              </a:rPr>
              <a:t>tentado en todo según nuestra semejanza, pero sin pecado</a:t>
            </a:r>
            <a:r>
              <a:rPr lang="es-CO" sz="2800" dirty="0" smtClean="0"/>
              <a:t>» </a:t>
            </a:r>
            <a:r>
              <a:rPr lang="es-CO" sz="2800" dirty="0" smtClean="0">
                <a:solidFill>
                  <a:srgbClr val="FF0000"/>
                </a:solidFill>
              </a:rPr>
              <a:t>(Heb.4:15).</a:t>
            </a:r>
            <a:endParaRPr lang="es-CO" sz="2800" dirty="0">
              <a:solidFill>
                <a:srgbClr val="FF0000"/>
              </a:solidFill>
            </a:endParaRPr>
          </a:p>
        </p:txBody>
      </p:sp>
    </p:spTree>
    <p:extLst>
      <p:ext uri="{BB962C8B-B14F-4D97-AF65-F5344CB8AC3E}">
        <p14:creationId xmlns:p14="http://schemas.microsoft.com/office/powerpoint/2010/main" val="191728579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393502108"/>
              </p:ext>
            </p:extLst>
          </p:nvPr>
        </p:nvGraphicFramePr>
        <p:xfrm>
          <a:off x="457200" y="476672"/>
          <a:ext cx="8229600" cy="59766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9058729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410263229"/>
              </p:ext>
            </p:extLst>
          </p:nvPr>
        </p:nvGraphicFramePr>
        <p:xfrm>
          <a:off x="457200" y="404664"/>
          <a:ext cx="8229600" cy="57214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320333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accent4">
              <a:lumMod val="20000"/>
              <a:lumOff val="80000"/>
            </a:schemeClr>
          </a:solidFill>
          <a:scene3d>
            <a:camera prst="orthographicFront"/>
            <a:lightRig rig="threePt" dir="t"/>
          </a:scene3d>
          <a:sp3d>
            <a:bevelT w="165100" prst="coolSlant"/>
          </a:sp3d>
        </p:spPr>
        <p:txBody>
          <a:bodyPr>
            <a:normAutofit fontScale="85000" lnSpcReduction="20000"/>
          </a:bodyPr>
          <a:lstStyle/>
          <a:p>
            <a:r>
              <a:rPr lang="es-CO" dirty="0"/>
              <a:t>“La voluntad debe colocarse de parte de la voluntad de Dios. Por nosotros mismos no podemos someter a la voluntad de Dios nuestros propósitos, deseos e inclinaciones; pero si estamos dispuestos a someter nuestra voluntad a la suya, Dios cumplirá la tarea por nosotros, aun ‘</a:t>
            </a:r>
            <a:r>
              <a:rPr lang="es-CO" dirty="0">
                <a:latin typeface="Agency FB" pitchFamily="34" charset="0"/>
              </a:rPr>
              <a:t>refutando argumentos, y toda altivez que se levanta contra el conocimiento de Dios, y llevando cautivo todo pensamiento a la obediencia de Cristo</a:t>
            </a:r>
            <a:r>
              <a:rPr lang="es-CO" dirty="0"/>
              <a:t>’ (</a:t>
            </a:r>
            <a:r>
              <a:rPr lang="es-CO" u="sng" dirty="0">
                <a:solidFill>
                  <a:srgbClr val="FF0000"/>
                </a:solidFill>
              </a:rPr>
              <a:t>2 Corintios 10:5</a:t>
            </a:r>
            <a:r>
              <a:rPr lang="es-CO" dirty="0"/>
              <a:t>). Entonces nos ocuparemos de nuestra ‘</a:t>
            </a:r>
            <a:r>
              <a:rPr lang="es-CO" dirty="0">
                <a:latin typeface="Agency FB" pitchFamily="34" charset="0"/>
              </a:rPr>
              <a:t>salvación con temor y temblor, porque Dios’ producirá en nosotros ‘así el querer como el hacer, por su buena voluntad</a:t>
            </a:r>
            <a:r>
              <a:rPr lang="es-CO" dirty="0"/>
              <a:t>’ (</a:t>
            </a:r>
            <a:r>
              <a:rPr lang="es-CO" u="sng" dirty="0">
                <a:solidFill>
                  <a:srgbClr val="FF0000"/>
                </a:solidFill>
              </a:rPr>
              <a:t>Filipenses 2:12, 13</a:t>
            </a:r>
            <a:r>
              <a:rPr lang="es-CO" dirty="0"/>
              <a:t>).”</a:t>
            </a:r>
          </a:p>
          <a:p>
            <a:endParaRPr lang="es-CO" dirty="0"/>
          </a:p>
          <a:p>
            <a:pPr lvl="1"/>
            <a:r>
              <a:rPr lang="es-CO" sz="3300" b="1" u="sng" dirty="0"/>
              <a:t>Entonces, el Espíritu Santo está dispuesto no solo a entrar a Alma Humana, sino también a someter a Diablo</a:t>
            </a:r>
            <a:r>
              <a:rPr lang="es-CO" sz="3300" dirty="0"/>
              <a:t>. Pero es nuestro deber poner de nuestra parte para que el Espíritu Santo pueda hacer su trabajo. </a:t>
            </a:r>
          </a:p>
        </p:txBody>
      </p:sp>
    </p:spTree>
    <p:extLst>
      <p:ext uri="{BB962C8B-B14F-4D97-AF65-F5344CB8AC3E}">
        <p14:creationId xmlns:p14="http://schemas.microsoft.com/office/powerpoint/2010/main" val="264926295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bg2">
              <a:lumMod val="90000"/>
            </a:schemeClr>
          </a:solidFill>
          <a:scene3d>
            <a:camera prst="orthographicFront"/>
            <a:lightRig rig="threePt" dir="t"/>
          </a:scene3d>
          <a:sp3d>
            <a:bevelT w="165100" prst="coolSlant"/>
          </a:sp3d>
        </p:spPr>
        <p:txBody>
          <a:bodyPr>
            <a:normAutofit fontScale="85000" lnSpcReduction="20000"/>
          </a:bodyPr>
          <a:lstStyle/>
          <a:p>
            <a:pPr marL="0" indent="0">
              <a:buNone/>
            </a:pPr>
            <a:r>
              <a:rPr lang="es-CO" sz="3800" b="1" dirty="0"/>
              <a:t>¿Cómo es que tomamos parte en esta guerra</a:t>
            </a:r>
            <a:r>
              <a:rPr lang="es-CO" sz="3800" b="1" dirty="0" smtClean="0"/>
              <a:t>?</a:t>
            </a:r>
          </a:p>
          <a:p>
            <a:endParaRPr lang="es-CO" dirty="0" smtClean="0"/>
          </a:p>
          <a:p>
            <a:r>
              <a:rPr lang="es-CO" b="1" dirty="0" smtClean="0">
                <a:solidFill>
                  <a:srgbClr val="FF0000"/>
                </a:solidFill>
              </a:rPr>
              <a:t>MJ </a:t>
            </a:r>
            <a:r>
              <a:rPr lang="es-CO" b="1" dirty="0">
                <a:solidFill>
                  <a:srgbClr val="FF0000"/>
                </a:solidFill>
              </a:rPr>
              <a:t>pg. 201.4 </a:t>
            </a:r>
            <a:r>
              <a:rPr lang="es-CO" dirty="0"/>
              <a:t>– “Sin embargo, tenemos algo que hacer para resistir a la tentación. </a:t>
            </a:r>
            <a:r>
              <a:rPr lang="es-CO" b="1" dirty="0">
                <a:solidFill>
                  <a:srgbClr val="0070C0"/>
                </a:solidFill>
              </a:rPr>
              <a:t>Los que no quieren ser víctimas de las asechanzas de Satanás deben custodiar cuidadosamente las avenidas del alma; deben abstenerse de leer, ver u oír cuanto sugiera pensamientos impuros. </a:t>
            </a:r>
            <a:r>
              <a:rPr lang="es-CO" dirty="0"/>
              <a:t>No se debe dejar que la mente se espacie al azar en todos los temas que sugiera el adversario de las almas.</a:t>
            </a:r>
          </a:p>
          <a:p>
            <a:endParaRPr lang="es-CO" dirty="0"/>
          </a:p>
          <a:p>
            <a:pPr lvl="1"/>
            <a:r>
              <a:rPr lang="es-CO" sz="3300" dirty="0"/>
              <a:t>Dice el apóstol Pedro: ‘</a:t>
            </a:r>
            <a:r>
              <a:rPr lang="es-CO" sz="3300" dirty="0">
                <a:latin typeface="Agency FB" pitchFamily="34" charset="0"/>
              </a:rPr>
              <a:t>Por eso, ceñid vuestra mente, sed </a:t>
            </a:r>
            <a:r>
              <a:rPr lang="es-CO" sz="3300" dirty="0" smtClean="0">
                <a:latin typeface="Agency FB" pitchFamily="34" charset="0"/>
              </a:rPr>
              <a:t>sobrios no </a:t>
            </a:r>
            <a:r>
              <a:rPr lang="es-CO" sz="3300" dirty="0">
                <a:latin typeface="Agency FB" pitchFamily="34" charset="0"/>
              </a:rPr>
              <a:t>os conforméis a los malos deseos que teníais cuando estabais en vuestra ignorancia. Antes, como aquel que os llamó es santo, sed también vosotros santos en toda vuestra conducta</a:t>
            </a:r>
            <a:r>
              <a:rPr lang="es-CO" sz="3300" dirty="0"/>
              <a:t>’ </a:t>
            </a:r>
            <a:r>
              <a:rPr lang="es-CO" sz="3300" b="1" dirty="0">
                <a:solidFill>
                  <a:srgbClr val="FF0000"/>
                </a:solidFill>
              </a:rPr>
              <a:t>(1 Pedro 1:13-15</a:t>
            </a:r>
            <a:r>
              <a:rPr lang="es-CO" sz="3300" b="1" dirty="0" smtClean="0">
                <a:solidFill>
                  <a:srgbClr val="FF0000"/>
                </a:solidFill>
              </a:rPr>
              <a:t>).</a:t>
            </a:r>
            <a:endParaRPr lang="es-CO" sz="3300" b="1" dirty="0">
              <a:solidFill>
                <a:srgbClr val="FF0000"/>
              </a:solidFill>
            </a:endParaRPr>
          </a:p>
          <a:p>
            <a:endParaRPr lang="es-CO" sz="3300" dirty="0"/>
          </a:p>
          <a:p>
            <a:endParaRPr lang="es-CO" dirty="0"/>
          </a:p>
        </p:txBody>
      </p:sp>
    </p:spTree>
    <p:extLst>
      <p:ext uri="{BB962C8B-B14F-4D97-AF65-F5344CB8AC3E}">
        <p14:creationId xmlns:p14="http://schemas.microsoft.com/office/powerpoint/2010/main" val="234401755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down)">
                                      <p:cBhvr>
                                        <p:cTn id="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3">
              <a:lumMod val="20000"/>
              <a:lumOff val="80000"/>
            </a:schemeClr>
          </a:solidFill>
          <a:scene3d>
            <a:camera prst="orthographicFront"/>
            <a:lightRig rig="threePt" dir="t"/>
          </a:scene3d>
          <a:sp3d>
            <a:bevelT w="165100" prst="coolSlant"/>
          </a:sp3d>
        </p:spPr>
        <p:txBody>
          <a:bodyPr>
            <a:normAutofit fontScale="92500" lnSpcReduction="20000"/>
          </a:bodyPr>
          <a:lstStyle/>
          <a:p>
            <a:r>
              <a:rPr lang="es-CO" dirty="0"/>
              <a:t>Pablo dice: ‘</a:t>
            </a:r>
            <a:r>
              <a:rPr lang="es-CO" dirty="0">
                <a:latin typeface="Agency FB" pitchFamily="34" charset="0"/>
              </a:rPr>
              <a:t>Todo lo verdadero, todo lo honorable, todo lo justo, todo lo puro, todo lo amable, todo lo que es de buen nombre; si hay virtud alguna, si algo digno de alabanza, en eso pensad</a:t>
            </a:r>
            <a:r>
              <a:rPr lang="es-CO" dirty="0"/>
              <a:t>’ </a:t>
            </a:r>
            <a:r>
              <a:rPr lang="es-CO" dirty="0">
                <a:solidFill>
                  <a:srgbClr val="FF0000"/>
                </a:solidFill>
              </a:rPr>
              <a:t>(Filipenses 4:8).</a:t>
            </a:r>
          </a:p>
          <a:p>
            <a:endParaRPr lang="es-CO" dirty="0"/>
          </a:p>
          <a:p>
            <a:r>
              <a:rPr lang="es-CO" dirty="0"/>
              <a:t>Esto requerirá ferviente oración y vigilancia incesante. Habrá de ayudarnos la influencia permanente del Espíritu Santo, que atraerá la mente hacia lo alto y la habituará a pensar únicamente en cosas santas y puras. </a:t>
            </a:r>
            <a:r>
              <a:rPr lang="es-CO" u="sng" dirty="0"/>
              <a:t>Debemos estudiar diligentemente la Palabra de Dios</a:t>
            </a:r>
            <a:r>
              <a:rPr lang="es-CO" dirty="0"/>
              <a:t>. El salmista dice: ‘¿</a:t>
            </a:r>
            <a:r>
              <a:rPr lang="es-CO" dirty="0">
                <a:latin typeface="Agency FB" pitchFamily="34" charset="0"/>
              </a:rPr>
              <a:t>Con qué limpiara el joven su camino? Con guardar tu Palabra</a:t>
            </a:r>
            <a:r>
              <a:rPr lang="es-CO" dirty="0"/>
              <a:t>’ </a:t>
            </a:r>
            <a:r>
              <a:rPr lang="es-CO" dirty="0">
                <a:solidFill>
                  <a:srgbClr val="FF0000"/>
                </a:solidFill>
              </a:rPr>
              <a:t>(Salmos 119:9), </a:t>
            </a:r>
            <a:r>
              <a:rPr lang="es-CO" dirty="0"/>
              <a:t>y añade: ‘</a:t>
            </a:r>
            <a:r>
              <a:rPr lang="es-CO" dirty="0">
                <a:latin typeface="Agency FB" pitchFamily="34" charset="0"/>
              </a:rPr>
              <a:t>En mi corazón he guardado tus dichos, para no pecar contra ti</a:t>
            </a:r>
            <a:r>
              <a:rPr lang="es-CO" dirty="0"/>
              <a:t>’ </a:t>
            </a:r>
            <a:r>
              <a:rPr lang="es-CO" dirty="0">
                <a:solidFill>
                  <a:srgbClr val="FF0000"/>
                </a:solidFill>
              </a:rPr>
              <a:t>(Salmos 119:11).”</a:t>
            </a:r>
          </a:p>
          <a:p>
            <a:endParaRPr lang="es-CO" dirty="0"/>
          </a:p>
        </p:txBody>
      </p:sp>
    </p:spTree>
    <p:extLst>
      <p:ext uri="{BB962C8B-B14F-4D97-AF65-F5344CB8AC3E}">
        <p14:creationId xmlns:p14="http://schemas.microsoft.com/office/powerpoint/2010/main" val="96186879"/>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90000"/>
            </a:schemeClr>
          </a:solidFill>
          <a:scene3d>
            <a:camera prst="orthographicFront"/>
            <a:lightRig rig="threePt" dir="t"/>
          </a:scene3d>
          <a:sp3d>
            <a:bevelT w="165100" prst="coolSlant"/>
          </a:sp3d>
        </p:spPr>
        <p:txBody>
          <a:bodyPr>
            <a:normAutofit fontScale="90000"/>
          </a:bodyPr>
          <a:lstStyle/>
          <a:p>
            <a:r>
              <a:rPr lang="es-CO" dirty="0"/>
              <a:t>Debemos estudiar diligentemente la Palabra de Dios</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1988840"/>
            <a:ext cx="3888432" cy="3994745"/>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8024" y="1988840"/>
            <a:ext cx="3816424" cy="3994745"/>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74598174"/>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bg1">
              <a:lumMod val="95000"/>
            </a:schemeClr>
          </a:solidFill>
          <a:scene3d>
            <a:camera prst="orthographicFront"/>
            <a:lightRig rig="threePt" dir="t"/>
          </a:scene3d>
          <a:sp3d>
            <a:bevelT w="139700" h="139700" prst="divot"/>
          </a:sp3d>
        </p:spPr>
        <p:txBody>
          <a:bodyPr>
            <a:normAutofit fontScale="92500" lnSpcReduction="10000"/>
          </a:bodyPr>
          <a:lstStyle/>
          <a:p>
            <a:pPr marL="0" indent="0">
              <a:buNone/>
            </a:pPr>
            <a:r>
              <a:rPr lang="es-CO" sz="4300" b="1" dirty="0"/>
              <a:t>Las claves en la guerra espiritual:</a:t>
            </a:r>
          </a:p>
          <a:p>
            <a:endParaRPr lang="es-CO" dirty="0"/>
          </a:p>
          <a:p>
            <a:pPr marL="800100" lvl="2" indent="0">
              <a:buNone/>
            </a:pPr>
            <a:r>
              <a:rPr lang="es-CO" sz="3000" b="1" dirty="0" smtClean="0"/>
              <a:t>1). </a:t>
            </a:r>
            <a:r>
              <a:rPr lang="es-CO" sz="3000" dirty="0" smtClean="0">
                <a:solidFill>
                  <a:srgbClr val="FF0000"/>
                </a:solidFill>
              </a:rPr>
              <a:t>Oración</a:t>
            </a:r>
            <a:r>
              <a:rPr lang="es-CO" sz="3000" dirty="0">
                <a:solidFill>
                  <a:srgbClr val="FF0000"/>
                </a:solidFill>
              </a:rPr>
              <a:t>,</a:t>
            </a:r>
          </a:p>
          <a:p>
            <a:pPr marL="800100" lvl="2" indent="0">
              <a:buNone/>
            </a:pPr>
            <a:r>
              <a:rPr lang="es-CO" sz="3000" b="1" dirty="0" smtClean="0"/>
              <a:t>2). </a:t>
            </a:r>
            <a:r>
              <a:rPr lang="es-CO" sz="3000" dirty="0" smtClean="0">
                <a:solidFill>
                  <a:srgbClr val="FF0000"/>
                </a:solidFill>
              </a:rPr>
              <a:t>Vigilancia </a:t>
            </a:r>
            <a:r>
              <a:rPr lang="es-CO" sz="3000" dirty="0">
                <a:solidFill>
                  <a:srgbClr val="FF0000"/>
                </a:solidFill>
              </a:rPr>
              <a:t>incesante</a:t>
            </a:r>
            <a:r>
              <a:rPr lang="es-CO" sz="3000" dirty="0"/>
              <a:t>,</a:t>
            </a:r>
          </a:p>
          <a:p>
            <a:pPr marL="800100" lvl="2" indent="0">
              <a:buNone/>
            </a:pPr>
            <a:r>
              <a:rPr lang="es-CO" sz="3000" b="1" dirty="0" smtClean="0"/>
              <a:t>3). </a:t>
            </a:r>
            <a:r>
              <a:rPr lang="es-CO" sz="3000" dirty="0" smtClean="0">
                <a:solidFill>
                  <a:srgbClr val="FF0000"/>
                </a:solidFill>
              </a:rPr>
              <a:t>Influencia </a:t>
            </a:r>
            <a:r>
              <a:rPr lang="es-CO" sz="3000" dirty="0">
                <a:solidFill>
                  <a:srgbClr val="FF0000"/>
                </a:solidFill>
              </a:rPr>
              <a:t>permanente del Espíritu Santo,</a:t>
            </a:r>
          </a:p>
          <a:p>
            <a:pPr marL="800100" lvl="2" indent="0">
              <a:buNone/>
            </a:pPr>
            <a:r>
              <a:rPr lang="es-CO" sz="3000" b="1" dirty="0" smtClean="0"/>
              <a:t>4). </a:t>
            </a:r>
            <a:r>
              <a:rPr lang="es-CO" sz="3000" dirty="0" smtClean="0">
                <a:solidFill>
                  <a:srgbClr val="FF0000"/>
                </a:solidFill>
              </a:rPr>
              <a:t>Estudiar </a:t>
            </a:r>
            <a:r>
              <a:rPr lang="es-CO" sz="3000" dirty="0">
                <a:solidFill>
                  <a:srgbClr val="FF0000"/>
                </a:solidFill>
              </a:rPr>
              <a:t>diligentemente la Palabra de Dios.</a:t>
            </a:r>
          </a:p>
          <a:p>
            <a:endParaRPr lang="es-CO" dirty="0" smtClean="0"/>
          </a:p>
          <a:p>
            <a:pPr marL="0" indent="0">
              <a:buNone/>
            </a:pPr>
            <a:r>
              <a:rPr lang="es-CO" sz="3900" b="1" dirty="0" smtClean="0"/>
              <a:t>La </a:t>
            </a:r>
            <a:r>
              <a:rPr lang="es-CO" sz="3900" b="1" dirty="0"/>
              <a:t>guerra contra los malos hábitos</a:t>
            </a:r>
          </a:p>
          <a:p>
            <a:r>
              <a:rPr lang="es-CO" b="1" dirty="0">
                <a:solidFill>
                  <a:srgbClr val="FF0000"/>
                </a:solidFill>
              </a:rPr>
              <a:t>2MCP pg. 243.3 </a:t>
            </a:r>
            <a:r>
              <a:rPr lang="es-CO" dirty="0"/>
              <a:t>– “</a:t>
            </a:r>
            <a:r>
              <a:rPr lang="es-CO" u="sng" dirty="0"/>
              <a:t>Cuando nos oponemos a los malos hábitos, estos ofrecen la más vigorosa resistencia; pero si la lucha prosigue con energía y perseverancia, es posible vencerlos</a:t>
            </a:r>
            <a:r>
              <a:rPr lang="es-CO" dirty="0"/>
              <a:t>.”</a:t>
            </a:r>
          </a:p>
        </p:txBody>
      </p:sp>
    </p:spTree>
    <p:extLst>
      <p:ext uri="{BB962C8B-B14F-4D97-AF65-F5344CB8AC3E}">
        <p14:creationId xmlns:p14="http://schemas.microsoft.com/office/powerpoint/2010/main" val="388841870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7" end="7"/>
                                            </p:txEl>
                                          </p:spTgt>
                                        </p:tgtEl>
                                        <p:attrNameLst>
                                          <p:attrName>style.visibility</p:attrName>
                                        </p:attrNameLst>
                                      </p:cBhvr>
                                      <p:to>
                                        <p:strVal val="visible"/>
                                      </p:to>
                                    </p:set>
                                    <p:animEffect transition="in" filter="barn(inVertical)">
                                      <p:cBhvr>
                                        <p:cTn id="7" dur="500"/>
                                        <p:tgtEl>
                                          <p:spTgt spid="3">
                                            <p:txEl>
                                              <p:pRg st="7" end="7"/>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8" end="8"/>
                                            </p:txEl>
                                          </p:spTgt>
                                        </p:tgtEl>
                                        <p:attrNameLst>
                                          <p:attrName>style.visibility</p:attrName>
                                        </p:attrNameLst>
                                      </p:cBhvr>
                                      <p:to>
                                        <p:strVal val="visible"/>
                                      </p:to>
                                    </p:set>
                                    <p:animEffect transition="in" filter="barn(inVertical)">
                                      <p:cBhvr>
                                        <p:cTn id="10"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208686952"/>
              </p:ext>
            </p:extLst>
          </p:nvPr>
        </p:nvGraphicFramePr>
        <p:xfrm>
          <a:off x="457200" y="332656"/>
          <a:ext cx="8229600" cy="6192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0615836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842864126"/>
              </p:ext>
            </p:extLst>
          </p:nvPr>
        </p:nvGraphicFramePr>
        <p:xfrm>
          <a:off x="457200" y="476672"/>
          <a:ext cx="8229600" cy="59046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32361351"/>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3751</Words>
  <Application>Microsoft Office PowerPoint</Application>
  <PresentationFormat>Presentación en pantalla (4:3)</PresentationFormat>
  <Paragraphs>99</Paragraphs>
  <Slides>30</Slides>
  <Notes>0</Notes>
  <HiddenSlides>0</HiddenSlides>
  <MMClips>0</MMClips>
  <ScaleCrop>false</ScaleCrop>
  <HeadingPairs>
    <vt:vector size="4" baseType="variant">
      <vt:variant>
        <vt:lpstr>Tema</vt:lpstr>
      </vt:variant>
      <vt:variant>
        <vt:i4>1</vt:i4>
      </vt:variant>
      <vt:variant>
        <vt:lpstr>Títulos de diapositiva</vt:lpstr>
      </vt:variant>
      <vt:variant>
        <vt:i4>30</vt:i4>
      </vt:variant>
    </vt:vector>
  </HeadingPairs>
  <TitlesOfParts>
    <vt:vector size="31" baseType="lpstr">
      <vt:lpstr>Tema de Office</vt:lpstr>
      <vt:lpstr>Presentación de PowerPoint</vt:lpstr>
      <vt:lpstr>El uso de los talentos:  el propósito de la vida</vt:lpstr>
      <vt:lpstr>Al hacer una profesión de fe en Cristo, nos comprometemos a desarrollarnos. </vt:lpstr>
      <vt:lpstr>Presentación de PowerPoint</vt:lpstr>
      <vt:lpstr>Presentación de PowerPoint</vt:lpstr>
      <vt:lpstr>Presentación de PowerPoint</vt:lpstr>
      <vt:lpstr>Presentación de PowerPoint</vt:lpstr>
      <vt:lpstr>Presentación de PowerPoint</vt:lpstr>
      <vt:lpstr>Presentación de PowerPoint</vt:lpstr>
      <vt:lpstr>CONVERSACIONES IMPURAS</vt:lpstr>
      <vt:lpstr>GUARDAR LAS AVENIDAS DEL ALMA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Debemos estudiar diligentemente la Palabra de Dios</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TEMAS DE FE</dc:creator>
  <cp:lastModifiedBy>TEMAS DE FE</cp:lastModifiedBy>
  <cp:revision>1</cp:revision>
  <dcterms:created xsi:type="dcterms:W3CDTF">2016-04-24T18:20:51Z</dcterms:created>
  <dcterms:modified xsi:type="dcterms:W3CDTF">2016-04-24T18:21:23Z</dcterms:modified>
</cp:coreProperties>
</file>